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7" d="100"/>
          <a:sy n="97" d="100"/>
        </p:scale>
        <p:origin x="-2608" y="-104"/>
      </p:cViewPr>
      <p:guideLst>
        <p:guide orient="horz" pos="872"/>
        <p:guide pos="73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 Id="rId3"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70827"/>
            <a:ext cx="5293995" cy="462329"/>
          </a:xfrm>
        </p:spPr>
        <p:txBody>
          <a:bodyPr>
            <a:normAutofit/>
          </a:bodyPr>
          <a:lstStyle>
            <a:lvl1pPr marL="0" indent="0" algn="l">
              <a:buNone/>
              <a:defRPr sz="2300">
                <a:solidFill>
                  <a:srgbClr val="7E006B"/>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smtClean="0">
                <a:solidFill>
                  <a:srgbClr val="7E006B"/>
                </a:solidFill>
                <a:latin typeface="Avenir Heavy"/>
                <a:cs typeface="Avenir Heavy"/>
              </a:rPr>
              <a:t>TR	AININGS</a:t>
            </a:r>
            <a:r>
              <a:rPr lang="de-DE" sz="2400" dirty="0" smtClean="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16.07.15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emf"/><Relationship Id="rId6"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16.07.15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SCR 02</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a:xfrm>
            <a:off x="1166813" y="675274"/>
            <a:ext cx="4612406" cy="461665"/>
          </a:xfrm>
        </p:spPr>
        <p:txBody>
          <a:bodyPr/>
          <a:lstStyle/>
          <a:p>
            <a:r>
              <a:rPr lang="de-DE" dirty="0" smtClean="0"/>
              <a:t>RESONANZ</a:t>
            </a:r>
            <a:endParaRPr lang="de-DE" dirty="0"/>
          </a:p>
        </p:txBody>
      </p:sp>
      <p:sp>
        <p:nvSpPr>
          <p:cNvPr id="7" name="Untertitel 6"/>
          <p:cNvSpPr>
            <a:spLocks noGrp="1"/>
          </p:cNvSpPr>
          <p:nvPr>
            <p:ph type="subTitle" idx="1"/>
          </p:nvPr>
        </p:nvSpPr>
        <p:spPr>
          <a:xfrm>
            <a:off x="3026381" y="695778"/>
            <a:ext cx="5293995" cy="462329"/>
          </a:xfrm>
        </p:spPr>
        <p:txBody>
          <a:bodyPr/>
          <a:lstStyle/>
          <a:p>
            <a:r>
              <a:rPr lang="de-DE" dirty="0" smtClean="0"/>
              <a:t>FINDEN</a:t>
            </a:r>
            <a:endParaRPr lang="de-DE" dirty="0"/>
          </a:p>
        </p:txBody>
      </p:sp>
      <p:sp>
        <p:nvSpPr>
          <p:cNvPr id="8" name="Inhaltsplatzhalter 7"/>
          <p:cNvSpPr>
            <a:spLocks noGrp="1"/>
          </p:cNvSpPr>
          <p:nvPr>
            <p:ph idx="13"/>
          </p:nvPr>
        </p:nvSpPr>
        <p:spPr/>
        <p:txBody>
          <a:bodyPr>
            <a:normAutofit fontScale="92500"/>
          </a:bodyPr>
          <a:lstStyle/>
          <a:p>
            <a:r>
              <a:rPr lang="de-DE" dirty="0"/>
              <a:t>Das "Sprint Review" ist im Softwareframework </a:t>
            </a:r>
            <a:r>
              <a:rPr lang="de-DE" dirty="0" err="1"/>
              <a:t>Scrum</a:t>
            </a:r>
            <a:r>
              <a:rPr lang="de-DE" dirty="0"/>
              <a:t> (</a:t>
            </a:r>
            <a:r>
              <a:rPr lang="de-DE" dirty="0" err="1"/>
              <a:t>scrum.org</a:t>
            </a:r>
            <a:r>
              <a:rPr lang="de-DE" dirty="0"/>
              <a:t>) ein Treffen, in dem sich das gesamte Team mit dem Kunden zusammensetzt um die verrichtete Arbeit zu zeigen, welche Probleme aufgetreten sind, wie sie gelöst wurden und die Ergebnisse des Sprints zu diskutieren (Was ist fertig geworden und was nicht?). </a:t>
            </a:r>
            <a:endParaRPr lang="de-DE" dirty="0" smtClean="0"/>
          </a:p>
          <a:p>
            <a:r>
              <a:rPr lang="de-DE" dirty="0"/>
              <a:t>Für </a:t>
            </a:r>
            <a:r>
              <a:rPr lang="de-DE" dirty="0" smtClean="0"/>
              <a:t>Dich als Musiker </a:t>
            </a:r>
            <a:r>
              <a:rPr lang="de-DE" dirty="0"/>
              <a:t>könnte es ein Treffen sein, das </a:t>
            </a:r>
            <a:r>
              <a:rPr lang="de-DE" dirty="0" smtClean="0"/>
              <a:t>Deine </a:t>
            </a:r>
            <a:r>
              <a:rPr lang="de-DE" dirty="0"/>
              <a:t>Musikerkollegen einschließt, die </a:t>
            </a:r>
            <a:r>
              <a:rPr lang="de-DE" dirty="0" smtClean="0"/>
              <a:t>für Dich die </a:t>
            </a:r>
            <a:r>
              <a:rPr lang="de-DE" dirty="0"/>
              <a:t>Rolle eines Trainingspartners haben. Ebenso wären Lehrer oder interessierte Bekannte als ein potenzielles Publikum dabei willkommen</a:t>
            </a:r>
            <a:r>
              <a:rPr lang="de-DE" dirty="0" smtClean="0"/>
              <a:t>.</a:t>
            </a:r>
            <a:endParaRPr lang="de-DE" dirty="0"/>
          </a:p>
          <a:p>
            <a:r>
              <a:rPr lang="de-DE" dirty="0"/>
              <a:t>Es ist kein Statusbericht, sondern ein aktives Einfordern von Austausch über das eigene </a:t>
            </a:r>
            <a:r>
              <a:rPr lang="de-DE" dirty="0" smtClean="0"/>
              <a:t>Üben. Es </a:t>
            </a:r>
            <a:r>
              <a:rPr lang="de-DE" dirty="0"/>
              <a:t>geht hierbei um </a:t>
            </a:r>
            <a:r>
              <a:rPr lang="de-DE" dirty="0" smtClean="0"/>
              <a:t>eine Diskussion auf </a:t>
            </a:r>
            <a:r>
              <a:rPr lang="de-DE" dirty="0"/>
              <a:t>Augenhöhe, darum gemeinsam Perspektiven aufzuwerfen, die </a:t>
            </a:r>
            <a:r>
              <a:rPr lang="de-DE" dirty="0" smtClean="0"/>
              <a:t>Dich voranbringen</a:t>
            </a:r>
            <a:r>
              <a:rPr lang="de-DE" dirty="0"/>
              <a:t>.</a:t>
            </a:r>
          </a:p>
          <a:p>
            <a:r>
              <a:rPr lang="de-DE" dirty="0"/>
              <a:t>Um </a:t>
            </a:r>
            <a:r>
              <a:rPr lang="de-DE" dirty="0" smtClean="0"/>
              <a:t>das Zusammentreffen </a:t>
            </a:r>
            <a:r>
              <a:rPr lang="de-DE" dirty="0"/>
              <a:t>zu organisieren brauchst Du vorher eine Sprintplanung (SCR </a:t>
            </a:r>
            <a:r>
              <a:rPr lang="de-DE" dirty="0" smtClean="0"/>
              <a:t>05) </a:t>
            </a:r>
            <a:r>
              <a:rPr lang="de-DE" dirty="0"/>
              <a:t>und einen durchgeführten Sprint (SCR </a:t>
            </a:r>
            <a:r>
              <a:rPr lang="de-DE" dirty="0" smtClean="0"/>
              <a:t>01)</a:t>
            </a:r>
            <a:r>
              <a:rPr lang="de-DE" dirty="0"/>
              <a:t>. </a:t>
            </a:r>
          </a:p>
          <a:p>
            <a:r>
              <a:rPr lang="de-DE" dirty="0"/>
              <a:t>Du spielst </a:t>
            </a:r>
            <a:r>
              <a:rPr lang="de-DE" dirty="0" smtClean="0"/>
              <a:t>Deine </a:t>
            </a:r>
            <a:r>
              <a:rPr lang="de-DE" dirty="0"/>
              <a:t>Ergebnisse vor, das heißt alle Phrasen, die </a:t>
            </a:r>
            <a:r>
              <a:rPr lang="de-DE" dirty="0" smtClean="0"/>
              <a:t>Du </a:t>
            </a:r>
            <a:r>
              <a:rPr lang="de-DE" dirty="0"/>
              <a:t>"fertig" geübt hast (SCR </a:t>
            </a:r>
            <a:r>
              <a:rPr lang="de-DE" dirty="0" smtClean="0"/>
              <a:t>04)</a:t>
            </a:r>
            <a:r>
              <a:rPr lang="de-DE" dirty="0"/>
              <a:t>. Wenn Du möchtest und es bereits möglich ist, kannst Du auch ganze Teile von Stücken oder fertige Stücke vorspielen, die die bearbeiteten Phrasen beinhalten. Halte dabei aber Deine Zuhörer auf dem Laufenden, welche die speziellen Phrasen sind, mit denen Du im letzten Sprint gearbeitet hast.</a:t>
            </a:r>
          </a:p>
          <a:p>
            <a:r>
              <a:rPr lang="de-DE" dirty="0"/>
              <a:t>Ebenso wird durch </a:t>
            </a:r>
            <a:r>
              <a:rPr lang="de-DE" dirty="0" smtClean="0"/>
              <a:t>Deinen </a:t>
            </a:r>
            <a:r>
              <a:rPr lang="de-DE" dirty="0"/>
              <a:t>Sprintplan offen gelegt wie </a:t>
            </a:r>
            <a:r>
              <a:rPr lang="de-DE" dirty="0" smtClean="0"/>
              <a:t>genau Du geübt hast, </a:t>
            </a:r>
            <a:r>
              <a:rPr lang="de-DE" dirty="0"/>
              <a:t>sodass der </a:t>
            </a:r>
            <a:r>
              <a:rPr lang="de-DE" dirty="0" err="1"/>
              <a:t>Übeprozess</a:t>
            </a:r>
            <a:r>
              <a:rPr lang="de-DE" dirty="0"/>
              <a:t> selbst auch </a:t>
            </a:r>
            <a:r>
              <a:rPr lang="de-DE" dirty="0" smtClean="0"/>
              <a:t> </a:t>
            </a:r>
            <a:r>
              <a:rPr lang="de-DE" dirty="0"/>
              <a:t>Resonanz bekommen kann. Dies </a:t>
            </a:r>
            <a:r>
              <a:rPr lang="de-DE" dirty="0" smtClean="0"/>
              <a:t>kannst Du unterstützen, </a:t>
            </a:r>
            <a:r>
              <a:rPr lang="de-DE" dirty="0"/>
              <a:t>indem </a:t>
            </a:r>
            <a:r>
              <a:rPr lang="de-DE" dirty="0" smtClean="0"/>
              <a:t>Du </a:t>
            </a:r>
            <a:r>
              <a:rPr lang="de-DE" dirty="0"/>
              <a:t>von </a:t>
            </a:r>
            <a:r>
              <a:rPr lang="de-DE" dirty="0" smtClean="0"/>
              <a:t>Deinen </a:t>
            </a:r>
            <a:r>
              <a:rPr lang="de-DE" dirty="0"/>
              <a:t>Problemen beim Üben </a:t>
            </a:r>
            <a:r>
              <a:rPr lang="de-DE" dirty="0" smtClean="0"/>
              <a:t>berichtest, wie Du </a:t>
            </a:r>
            <a:r>
              <a:rPr lang="de-DE" dirty="0"/>
              <a:t>damit umgegangen </a:t>
            </a:r>
            <a:r>
              <a:rPr lang="de-DE" dirty="0" smtClean="0"/>
              <a:t>bist und wie Deine weitere </a:t>
            </a:r>
            <a:r>
              <a:rPr lang="de-DE" dirty="0" err="1"/>
              <a:t>Übeplanung</a:t>
            </a:r>
            <a:r>
              <a:rPr lang="de-DE" dirty="0"/>
              <a:t> </a:t>
            </a:r>
            <a:r>
              <a:rPr lang="de-DE" dirty="0" smtClean="0"/>
              <a:t>aussieht.</a:t>
            </a:r>
            <a:endParaRPr lang="de-DE" dirty="0"/>
          </a:p>
          <a:p>
            <a:r>
              <a:rPr lang="de-DE" dirty="0"/>
              <a:t>In einem musikalischen Team (Band, Ensemble etc.) kann das Review innerhalb des Teams stattfinden, indem die Phrasen gemeinsam durchgespielt werden und entweder die Sprints der Einzelnen oder der gemeinsame Sprint diskutiert </a:t>
            </a:r>
            <a:r>
              <a:rPr lang="de-DE" dirty="0" smtClean="0"/>
              <a:t>werden.</a:t>
            </a:r>
            <a:endParaRPr lang="de-DE" dirty="0"/>
          </a:p>
        </p:txBody>
      </p:sp>
      <p:sp>
        <p:nvSpPr>
          <p:cNvPr id="5" name="Titelplatzhalter 1"/>
          <p:cNvSpPr txBox="1">
            <a:spLocks/>
          </p:cNvSpPr>
          <p:nvPr/>
        </p:nvSpPr>
        <p:spPr>
          <a:xfrm>
            <a:off x="1169473" y="1050032"/>
            <a:ext cx="3520053" cy="246221"/>
          </a:xfrm>
          <a:prstGeom prst="rect">
            <a:avLst/>
          </a:prstGeom>
          <a:noFill/>
        </p:spPr>
        <p:txBody>
          <a:bodyPr wrap="square" rtlCol="0">
            <a:spAutoFit/>
          </a:bodyPr>
          <a:lst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a:lstStyle>
          <a:p>
            <a:pPr algn="l"/>
            <a:r>
              <a:rPr lang="de-DE" sz="1000" dirty="0" smtClean="0">
                <a:solidFill>
                  <a:srgbClr val="5D5E5F"/>
                </a:solidFill>
                <a:latin typeface="Avenir Book"/>
                <a:cs typeface="Avenir Book"/>
              </a:rPr>
              <a:t>REGINA</a:t>
            </a:r>
            <a:r>
              <a:rPr lang="de-DE" sz="1000" baseline="0" dirty="0" smtClean="0">
                <a:solidFill>
                  <a:srgbClr val="5D5E5F"/>
                </a:solidFill>
                <a:latin typeface="Avenir Book"/>
                <a:cs typeface="Avenir Book"/>
              </a:rPr>
              <a:t> BRANDHUBER</a:t>
            </a:r>
            <a:r>
              <a:rPr lang="de-DE" sz="1000" dirty="0" smtClean="0">
                <a:solidFill>
                  <a:srgbClr val="5D5E5F"/>
                </a:solidFill>
                <a:latin typeface="Avenir Book"/>
                <a:cs typeface="Avenir Book"/>
              </a:rPr>
              <a:t> </a:t>
            </a:r>
            <a:endParaRPr lang="de-DE" sz="1000" dirty="0">
              <a:solidFill>
                <a:srgbClr val="5D5E5F"/>
              </a:solidFill>
              <a:latin typeface="Avenir Book"/>
              <a:cs typeface="Avenir Book"/>
            </a:endParaRPr>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Organisiere zwei Termine um Resonanz einzufordern. </a:t>
            </a:r>
            <a:endParaRPr lang="de-DE" dirty="0" smtClean="0"/>
          </a:p>
          <a:p>
            <a:r>
              <a:rPr lang="de-DE" dirty="0" smtClean="0"/>
              <a:t>Jeder </a:t>
            </a:r>
            <a:r>
              <a:rPr lang="de-DE" dirty="0"/>
              <a:t>Termin muss nach einem vollständigen Sprint stattfinden. </a:t>
            </a:r>
            <a:endParaRPr lang="de-DE" dirty="0" smtClean="0"/>
          </a:p>
          <a:p>
            <a:r>
              <a:rPr lang="de-DE" dirty="0" smtClean="0"/>
              <a:t>Lade </a:t>
            </a:r>
            <a:r>
              <a:rPr lang="de-DE" dirty="0"/>
              <a:t>Deine Trainingspartner, Lehrer und Bekannte zu einem gemeinsamen Treffen ein und führe das Sprint Review durch</a:t>
            </a:r>
            <a:r>
              <a:rPr lang="de-DE" dirty="0" smtClean="0"/>
              <a:t>. </a:t>
            </a:r>
          </a:p>
          <a:p>
            <a:r>
              <a:rPr lang="de-DE" dirty="0" smtClean="0"/>
              <a:t>Dokumentiere </a:t>
            </a:r>
            <a:r>
              <a:rPr lang="de-DE" dirty="0"/>
              <a:t>schriftlich alle Ergebnisse und lass Dir anhand dessen Deinen Move von Deinem Team durchwinken.</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mm_Trainingskart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mm_Trainingskarte Template.potx</Template>
  <TotalTime>0</TotalTime>
  <Words>97</Words>
  <Application>Microsoft Macintosh PowerPoint</Application>
  <PresentationFormat>Benutzerdefiniert</PresentationFormat>
  <Paragraphs>14</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mm_Trainingskarte Template</vt:lpstr>
      <vt:lpstr>RESONANZ</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31</cp:revision>
  <cp:lastPrinted>2015-03-26T09:33:33Z</cp:lastPrinted>
  <dcterms:created xsi:type="dcterms:W3CDTF">2015-03-26T08:30:55Z</dcterms:created>
  <dcterms:modified xsi:type="dcterms:W3CDTF">2015-07-16T09:35:49Z</dcterms:modified>
</cp:coreProperties>
</file>