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616" y="-104"/>
      </p:cViewPr>
      <p:guideLst>
        <p:guide orient="horz" pos="656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75916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14.08.15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14.08.15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 14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83376"/>
            <a:ext cx="4612406" cy="461665"/>
          </a:xfrm>
        </p:spPr>
        <p:txBody>
          <a:bodyPr/>
          <a:lstStyle/>
          <a:p>
            <a:r>
              <a:rPr lang="de-DE" dirty="0" smtClean="0"/>
              <a:t>ICH BIN </a:t>
            </a:r>
            <a:r>
              <a:rPr lang="de-DE" dirty="0" smtClean="0">
                <a:latin typeface="Avenir Book"/>
                <a:cs typeface="Avenir Book"/>
              </a:rPr>
              <a:t>IN EINER TOMATE</a:t>
            </a:r>
            <a:endParaRPr lang="de-DE" dirty="0">
              <a:latin typeface="Avenir Book"/>
              <a:cs typeface="Avenir Book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Du kannst die </a:t>
            </a:r>
            <a:r>
              <a:rPr lang="de-DE" dirty="0" smtClean="0"/>
              <a:t>Tomate</a:t>
            </a:r>
            <a:r>
              <a:rPr lang="de-DE" baseline="30000" dirty="0"/>
              <a:t>1</a:t>
            </a:r>
            <a:r>
              <a:rPr lang="de-DE" dirty="0" smtClean="0"/>
              <a:t> </a:t>
            </a:r>
            <a:r>
              <a:rPr lang="de-DE" dirty="0"/>
              <a:t>zu einem Schutzraum für Deine Konzentration machen. Dazu braucht es Training, wie Du mit Störern und </a:t>
            </a:r>
            <a:r>
              <a:rPr lang="de-DE" dirty="0" err="1"/>
              <a:t>Ablenkern</a:t>
            </a:r>
            <a:r>
              <a:rPr lang="de-DE" dirty="0"/>
              <a:t> umgehen kannst. </a:t>
            </a:r>
          </a:p>
          <a:p>
            <a:r>
              <a:rPr lang="de-DE" dirty="0"/>
              <a:t>Störer sind Unterbrechungen von außen, z.B. Telefon, Klingel, Mitbewohner, Arbeitskollegen, etc. </a:t>
            </a:r>
          </a:p>
          <a:p>
            <a:r>
              <a:rPr lang="de-DE" dirty="0" err="1"/>
              <a:t>Ablenker</a:t>
            </a:r>
            <a:r>
              <a:rPr lang="de-DE" dirty="0"/>
              <a:t> sind Impulse oder Gedanken, die aus Dir heraus entstehen, und das Ziel der Tomate nicht unmittelbar verfolgen. </a:t>
            </a:r>
          </a:p>
          <a:p>
            <a:r>
              <a:rPr lang="de-DE" dirty="0"/>
              <a:t>Beide Ereignisse unterbrechen Deine Konzentration. Im einen Fall brauche ich einen passenden Umgang mit meinem Umfeld und im anderen Fall Training, um bei der Sache bleiben zu können.  </a:t>
            </a:r>
          </a:p>
          <a:p>
            <a:r>
              <a:rPr lang="de-DE" dirty="0"/>
              <a:t>Mögliche Lösungen für Störer: </a:t>
            </a:r>
          </a:p>
          <a:p>
            <a:r>
              <a:rPr lang="de-DE" dirty="0"/>
              <a:t>Telefon während einer Tomate ausschalten oder ignorieren, um nach der Tomate zurückzurufen.</a:t>
            </a:r>
          </a:p>
          <a:p>
            <a:r>
              <a:rPr lang="de-DE" dirty="0"/>
              <a:t>Arbeitskollegen und Mitbewohner die Tomatentechnik erklären. Evtl. ein Schild auf den Schreibtisch stellen oder an die Tür hängen, dass man nicht gestört werden möchte. </a:t>
            </a:r>
          </a:p>
          <a:p>
            <a:r>
              <a:rPr lang="de-DE" dirty="0"/>
              <a:t>In Ausnahmefällen kann man die Tomate stoppen. Überlege aber genau, was ein echter Ausnahmefall ist. Sobald das Notwendigste geregelt ist, lässt man den </a:t>
            </a:r>
            <a:r>
              <a:rPr lang="de-DE" dirty="0" err="1"/>
              <a:t>Timer</a:t>
            </a:r>
            <a:r>
              <a:rPr lang="de-DE" dirty="0"/>
              <a:t> weiterlaufen. Die Tomate sollte möglichst kurz unterbrochen werden, um den Konzentrationsfaden nicht abreißen zu lassen.</a:t>
            </a:r>
          </a:p>
          <a:p>
            <a:pPr lvl="1"/>
            <a:r>
              <a:rPr lang="de-DE" dirty="0"/>
              <a:t>Möglicher Umgang mit Unterbrechungen: </a:t>
            </a:r>
          </a:p>
          <a:p>
            <a:pPr lvl="2"/>
            <a:r>
              <a:rPr lang="de-DE" dirty="0"/>
              <a:t>Tomate wird verworfen und man beginnt nach Unterbrechung immer eine neue Tomate. </a:t>
            </a:r>
          </a:p>
          <a:p>
            <a:pPr lvl="2"/>
            <a:r>
              <a:rPr lang="de-DE" dirty="0"/>
              <a:t>Tomate kann eine bis fünf Minuten unterbrochen werden und läuft dann wieder weiter.</a:t>
            </a:r>
            <a:endParaRPr lang="de-DE" dirty="0"/>
          </a:p>
        </p:txBody>
      </p:sp>
      <p:sp>
        <p:nvSpPr>
          <p:cNvPr id="5" name="Fußzeilenplatzhalter 19"/>
          <p:cNvSpPr txBox="1">
            <a:spLocks/>
          </p:cNvSpPr>
          <p:nvPr/>
        </p:nvSpPr>
        <p:spPr>
          <a:xfrm>
            <a:off x="5086569" y="4776480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0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Schreibe 2 Wochen lang zu jeder Tomate eine Liste mit Deinen Störern und </a:t>
            </a:r>
            <a:r>
              <a:rPr lang="de-DE" dirty="0" err="1"/>
              <a:t>Ablenkern</a:t>
            </a:r>
            <a:r>
              <a:rPr lang="de-DE" dirty="0"/>
              <a:t>. </a:t>
            </a:r>
          </a:p>
          <a:p>
            <a:r>
              <a:rPr lang="de-DE" dirty="0"/>
              <a:t>Notiere zu jedem </a:t>
            </a:r>
            <a:r>
              <a:rPr lang="de-DE" dirty="0" err="1"/>
              <a:t>Ablenker</a:t>
            </a:r>
            <a:r>
              <a:rPr lang="de-DE" dirty="0"/>
              <a:t> den genauen Gedanken, der Dich ablenkte, und zu jedem Störer, wer und warum.</a:t>
            </a:r>
          </a:p>
          <a:p>
            <a:r>
              <a:rPr lang="de-DE" dirty="0"/>
              <a:t>Schau nach der Tomate Deine </a:t>
            </a:r>
            <a:r>
              <a:rPr lang="de-DE" dirty="0" err="1"/>
              <a:t>Ablenker</a:t>
            </a:r>
            <a:r>
              <a:rPr lang="de-DE" dirty="0"/>
              <a:t> nochmals durch und überlege, welche Gedanken Du in einer Folgetomaten noch einmal verfolgen möchtest und welche Du </a:t>
            </a:r>
            <a:r>
              <a:rPr lang="de-DE" dirty="0" smtClean="0"/>
              <a:t>wegstreichen </a:t>
            </a:r>
            <a:r>
              <a:rPr lang="de-DE" dirty="0"/>
              <a:t>möchtest, weil es sich nicht lohnt sie weiterzuverfolgen.  </a:t>
            </a:r>
          </a:p>
          <a:p>
            <a:r>
              <a:rPr lang="de-DE" dirty="0"/>
              <a:t>Zähle Deine Störer auf der Liste zusammen und notiere für jeden Störer, welche Lösung Du dafür in der nächsten Tomate finden möchtest.</a:t>
            </a:r>
          </a:p>
          <a:p>
            <a:r>
              <a:rPr lang="de-DE" dirty="0"/>
              <a:t>Erstelle 8 Listen und zeige sie Deinem Team.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48</Words>
  <Application>Microsoft Macintosh PowerPoint</Application>
  <PresentationFormat>Benutzerdefiniert</PresentationFormat>
  <Paragraphs>18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mm_Trainingskarte Template</vt:lpstr>
      <vt:lpstr>ICH BIN IN EINER TOMATE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32</cp:revision>
  <cp:lastPrinted>2015-03-26T09:33:33Z</cp:lastPrinted>
  <dcterms:created xsi:type="dcterms:W3CDTF">2015-03-26T08:30:55Z</dcterms:created>
  <dcterms:modified xsi:type="dcterms:W3CDTF">2015-08-14T12:05:51Z</dcterms:modified>
</cp:coreProperties>
</file>