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tif" ContentType="image/tif"/>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8" r:id="rId2"/>
    <p:sldId id="256" r:id="rId3"/>
  </p:sldIdLst>
  <p:sldSz cx="7562850" cy="5330825"/>
  <p:notesSz cx="6858000" cy="9144000"/>
  <p:defaultTextStyle>
    <a:defPPr>
      <a:defRPr lang="de-DE"/>
    </a:defPPr>
    <a:lvl1pPr marL="0" algn="l" defTabSz="403388" rtl="0" eaLnBrk="1" latinLnBrk="0" hangingPunct="1">
      <a:defRPr sz="1600" kern="1200">
        <a:solidFill>
          <a:schemeClr val="tx1"/>
        </a:solidFill>
        <a:latin typeface="+mn-lt"/>
        <a:ea typeface="+mn-ea"/>
        <a:cs typeface="+mn-cs"/>
      </a:defRPr>
    </a:lvl1pPr>
    <a:lvl2pPr marL="403388" algn="l" defTabSz="403388" rtl="0" eaLnBrk="1" latinLnBrk="0" hangingPunct="1">
      <a:defRPr sz="1600" kern="1200">
        <a:solidFill>
          <a:schemeClr val="tx1"/>
        </a:solidFill>
        <a:latin typeface="+mn-lt"/>
        <a:ea typeface="+mn-ea"/>
        <a:cs typeface="+mn-cs"/>
      </a:defRPr>
    </a:lvl2pPr>
    <a:lvl3pPr marL="806775" algn="l" defTabSz="403388" rtl="0" eaLnBrk="1" latinLnBrk="0" hangingPunct="1">
      <a:defRPr sz="1600" kern="1200">
        <a:solidFill>
          <a:schemeClr val="tx1"/>
        </a:solidFill>
        <a:latin typeface="+mn-lt"/>
        <a:ea typeface="+mn-ea"/>
        <a:cs typeface="+mn-cs"/>
      </a:defRPr>
    </a:lvl3pPr>
    <a:lvl4pPr marL="1210163" algn="l" defTabSz="403388" rtl="0" eaLnBrk="1" latinLnBrk="0" hangingPunct="1">
      <a:defRPr sz="1600" kern="1200">
        <a:solidFill>
          <a:schemeClr val="tx1"/>
        </a:solidFill>
        <a:latin typeface="+mn-lt"/>
        <a:ea typeface="+mn-ea"/>
        <a:cs typeface="+mn-cs"/>
      </a:defRPr>
    </a:lvl4pPr>
    <a:lvl5pPr marL="1613550" algn="l" defTabSz="403388" rtl="0" eaLnBrk="1" latinLnBrk="0" hangingPunct="1">
      <a:defRPr sz="1600" kern="1200">
        <a:solidFill>
          <a:schemeClr val="tx1"/>
        </a:solidFill>
        <a:latin typeface="+mn-lt"/>
        <a:ea typeface="+mn-ea"/>
        <a:cs typeface="+mn-cs"/>
      </a:defRPr>
    </a:lvl5pPr>
    <a:lvl6pPr marL="2016938" algn="l" defTabSz="403388" rtl="0" eaLnBrk="1" latinLnBrk="0" hangingPunct="1">
      <a:defRPr sz="1600" kern="1200">
        <a:solidFill>
          <a:schemeClr val="tx1"/>
        </a:solidFill>
        <a:latin typeface="+mn-lt"/>
        <a:ea typeface="+mn-ea"/>
        <a:cs typeface="+mn-cs"/>
      </a:defRPr>
    </a:lvl6pPr>
    <a:lvl7pPr marL="2420325" algn="l" defTabSz="403388" rtl="0" eaLnBrk="1" latinLnBrk="0" hangingPunct="1">
      <a:defRPr sz="1600" kern="1200">
        <a:solidFill>
          <a:schemeClr val="tx1"/>
        </a:solidFill>
        <a:latin typeface="+mn-lt"/>
        <a:ea typeface="+mn-ea"/>
        <a:cs typeface="+mn-cs"/>
      </a:defRPr>
    </a:lvl7pPr>
    <a:lvl8pPr marL="2823713" algn="l" defTabSz="403388" rtl="0" eaLnBrk="1" latinLnBrk="0" hangingPunct="1">
      <a:defRPr sz="1600" kern="1200">
        <a:solidFill>
          <a:schemeClr val="tx1"/>
        </a:solidFill>
        <a:latin typeface="+mn-lt"/>
        <a:ea typeface="+mn-ea"/>
        <a:cs typeface="+mn-cs"/>
      </a:defRPr>
    </a:lvl8pPr>
    <a:lvl9pPr marL="3227100" algn="l" defTabSz="403388" rtl="0" eaLnBrk="1" latinLnBrk="0" hangingPunct="1">
      <a:defRPr sz="16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5D5E5F"/>
    <a:srgbClr val="7E006B"/>
    <a:srgbClr val="D2B1D2"/>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03" d="100"/>
          <a:sy n="103" d="100"/>
        </p:scale>
        <p:origin x="-2360" y="-96"/>
      </p:cViewPr>
      <p:guideLst>
        <p:guide orient="horz" pos="652"/>
        <p:guide/>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printerSettings" Target="printerSettings/printerSettings1.bin"/><Relationship Id="rId5" Type="http://schemas.openxmlformats.org/officeDocument/2006/relationships/presProps" Target="presProps.xml"/><Relationship Id="rId6" Type="http://schemas.openxmlformats.org/officeDocument/2006/relationships/viewProps" Target="viewProps.xml"/><Relationship Id="rId7" Type="http://schemas.openxmlformats.org/officeDocument/2006/relationships/theme" Target="theme/theme1.xml"/><Relationship Id="rId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emf"/><Relationship Id="rId4" Type="http://schemas.openxmlformats.org/officeDocument/2006/relationships/image" Target="../media/image5.tif"/><Relationship Id="rId1" Type="http://schemas.openxmlformats.org/officeDocument/2006/relationships/slideMaster" Target="../slideMasters/slideMaster1.xml"/><Relationship Id="rId2" Type="http://schemas.openxmlformats.org/officeDocument/2006/relationships/image" Target="../media/image3.emf"/></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sp>
        <p:nvSpPr>
          <p:cNvPr id="2" name="Titel 1"/>
          <p:cNvSpPr>
            <a:spLocks noGrp="1"/>
          </p:cNvSpPr>
          <p:nvPr>
            <p:ph type="ctrTitle" hasCustomPrompt="1"/>
          </p:nvPr>
        </p:nvSpPr>
        <p:spPr>
          <a:xfrm>
            <a:off x="1166813" y="697022"/>
            <a:ext cx="4612406" cy="461665"/>
          </a:xfrm>
        </p:spPr>
        <p:txBody>
          <a:bodyPr/>
          <a:lstStyle>
            <a:lvl1pPr algn="l">
              <a:defRPr baseline="0">
                <a:latin typeface="Avenir Book"/>
                <a:cs typeface="Avenir Book"/>
              </a:defRPr>
            </a:lvl1pPr>
          </a:lstStyle>
          <a:p>
            <a:r>
              <a:rPr lang="de-DE" dirty="0" smtClean="0"/>
              <a:t>TITEL HINZUFÜGEN</a:t>
            </a:r>
            <a:endParaRPr lang="de-DE" dirty="0"/>
          </a:p>
        </p:txBody>
      </p:sp>
      <p:sp>
        <p:nvSpPr>
          <p:cNvPr id="7" name="Textplatzhalter 2"/>
          <p:cNvSpPr>
            <a:spLocks noGrp="1"/>
          </p:cNvSpPr>
          <p:nvPr>
            <p:ph idx="13"/>
          </p:nvPr>
        </p:nvSpPr>
        <p:spPr>
          <a:xfrm>
            <a:off x="858838" y="1568452"/>
            <a:ext cx="6011545" cy="3133835"/>
          </a:xfrm>
          <a:prstGeom prst="rect">
            <a:avLst/>
          </a:prstGeom>
        </p:spPr>
        <p:txBody>
          <a:bodyPr vert="horz" lIns="80678" tIns="40339" rIns="80678" bIns="40339" rtlCol="0">
            <a:normAutofit/>
          </a:body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5" name="Untertitel 2"/>
          <p:cNvSpPr>
            <a:spLocks noGrp="1"/>
          </p:cNvSpPr>
          <p:nvPr>
            <p:ph type="subTitle" idx="1"/>
          </p:nvPr>
        </p:nvSpPr>
        <p:spPr>
          <a:xfrm>
            <a:off x="1192733" y="1088690"/>
            <a:ext cx="5293995" cy="467477"/>
          </a:xfrm>
        </p:spPr>
        <p:txBody>
          <a:bodyPr vert="horz" lIns="80678" tIns="40339" rIns="80678" bIns="40339" rtlCol="0">
            <a:normAutofit/>
          </a:bodyPr>
          <a:lstStyle>
            <a:lvl1pPr>
              <a:defRPr lang="de-DE" cap="all" dirty="0">
                <a:latin typeface="Avenir Book"/>
                <a:cs typeface="Avenir Book"/>
              </a:defRPr>
            </a:lvl1pPr>
          </a:lstStyle>
          <a:p>
            <a:pPr marL="0" lvl="0" indent="0">
              <a:spcBef>
                <a:spcPct val="20000"/>
              </a:spcBef>
              <a:buClr>
                <a:srgbClr val="7E006B"/>
              </a:buClr>
              <a:buSzPct val="170000"/>
              <a:buNone/>
            </a:pPr>
            <a:r>
              <a:rPr lang="de-DE" smtClean="0"/>
              <a:t>Master-Untertitelformat bearbeiten</a:t>
            </a:r>
            <a:endParaRPr lang="de-DE" dirty="0"/>
          </a:p>
        </p:txBody>
      </p:sp>
    </p:spTree>
    <p:extLst>
      <p:ext uri="{BB962C8B-B14F-4D97-AF65-F5344CB8AC3E}">
        <p14:creationId xmlns:p14="http://schemas.microsoft.com/office/powerpoint/2010/main" val="28692962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3" name="Inhaltsplatzhalter 2"/>
          <p:cNvSpPr>
            <a:spLocks noGrp="1"/>
          </p:cNvSpPr>
          <p:nvPr>
            <p:ph idx="1"/>
          </p:nvPr>
        </p:nvSpPr>
        <p:spPr>
          <a:xfrm>
            <a:off x="858838" y="1555750"/>
            <a:ext cx="6011545" cy="3133835"/>
          </a:xfrm>
        </p:spPr>
        <p:txBody>
          <a:bodyPr/>
          <a:lstStyle>
            <a:lvl1pPr marL="263525" indent="-263525">
              <a:lnSpc>
                <a:spcPct val="150000"/>
              </a:lnSpc>
              <a:buSzPct val="170000"/>
              <a:buFontTx/>
              <a:buBlip>
                <a:blip r:embed="rId2"/>
              </a:buBlip>
              <a:defRPr/>
            </a:lvl1pPr>
            <a:lvl2pPr marL="536575" indent="-252413">
              <a:lnSpc>
                <a:spcPct val="150000"/>
              </a:lnSpc>
              <a:buSzPct val="170000"/>
              <a:buFontTx/>
              <a:buBlip>
                <a:blip r:embed="rId2"/>
              </a:buBlip>
              <a:tabLst/>
              <a:defRPr/>
            </a:lvl2pPr>
            <a:lvl3pPr marL="1074738" indent="-268288">
              <a:lnSpc>
                <a:spcPct val="150000"/>
              </a:lnSpc>
              <a:buSzPct val="170000"/>
              <a:buFontTx/>
              <a:buBlip>
                <a:blip r:embed="rId2"/>
              </a:buBlip>
              <a:defRPr/>
            </a:lvl3pPr>
            <a:lvl4pPr marL="1525588" indent="-315913">
              <a:lnSpc>
                <a:spcPct val="150000"/>
              </a:lnSpc>
              <a:buSzPct val="170000"/>
              <a:buFontTx/>
              <a:buBlip>
                <a:blip r:embed="rId2"/>
              </a:buBlip>
              <a:defRPr/>
            </a:lvl4pPr>
            <a:lvl5pPr marL="1884363" indent="-271463">
              <a:lnSpc>
                <a:spcPct val="150000"/>
              </a:lnSpc>
              <a:buSzPct val="170000"/>
              <a:buFontTx/>
              <a:buBlip>
                <a:blip r:embed="rId2"/>
              </a:buBlip>
              <a:defRPr/>
            </a:lvl5p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12" name="Textfeld 11"/>
          <p:cNvSpPr txBox="1"/>
          <p:nvPr userDrawn="1"/>
        </p:nvSpPr>
        <p:spPr>
          <a:xfrm>
            <a:off x="1174413" y="679780"/>
            <a:ext cx="3673457" cy="461665"/>
          </a:xfrm>
          <a:prstGeom prst="rect">
            <a:avLst/>
          </a:prstGeom>
          <a:noFill/>
        </p:spPr>
        <p:txBody>
          <a:bodyPr wrap="square" rtlCol="0">
            <a:spAutoFit/>
          </a:bodyPr>
          <a:lstStyle/>
          <a:p>
            <a:r>
              <a:rPr lang="de-DE" sz="2400" dirty="0" smtClean="0">
                <a:solidFill>
                  <a:srgbClr val="7E006B"/>
                </a:solidFill>
                <a:latin typeface="Avenir Heavy"/>
                <a:cs typeface="Avenir Heavy"/>
              </a:rPr>
              <a:t>TR	AININGS</a:t>
            </a:r>
            <a:r>
              <a:rPr lang="de-DE" sz="2400" dirty="0" smtClean="0">
                <a:solidFill>
                  <a:srgbClr val="7E006B"/>
                </a:solidFill>
                <a:latin typeface="Avenir Light"/>
                <a:cs typeface="Avenir Light"/>
              </a:rPr>
              <a:t>AUFGABEN</a:t>
            </a:r>
            <a:endParaRPr lang="de-DE" sz="2300" dirty="0">
              <a:solidFill>
                <a:srgbClr val="7E006B"/>
              </a:solidFill>
              <a:latin typeface="Avenir Light"/>
              <a:cs typeface="Avenir Light"/>
            </a:endParaRPr>
          </a:p>
        </p:txBody>
      </p:sp>
      <p:pic>
        <p:nvPicPr>
          <p:cNvPr id="2" name="Bild 1" descr="mm_Icon_apprentice.pdf"/>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662189" y="3405049"/>
            <a:ext cx="977900" cy="977900"/>
          </a:xfrm>
          <a:prstGeom prst="rect">
            <a:avLst/>
          </a:prstGeom>
        </p:spPr>
      </p:pic>
      <p:sp>
        <p:nvSpPr>
          <p:cNvPr id="5" name="Shape 7"/>
          <p:cNvSpPr/>
          <p:nvPr userDrawn="1"/>
        </p:nvSpPr>
        <p:spPr>
          <a:xfrm>
            <a:off x="1683417" y="4952581"/>
            <a:ext cx="4196016" cy="276995"/>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p>
            <a:pPr lvl="0" algn="ctr">
              <a:defRPr sz="1800"/>
            </a:pPr>
            <a:r>
              <a:rPr sz="600" dirty="0">
                <a:latin typeface="Avenir Light"/>
                <a:ea typeface="Calibri"/>
                <a:cs typeface="Avenir Light"/>
                <a:sym typeface="Calibri"/>
              </a:rPr>
              <a:t>This work is licensed under the Creative Commons Attribution-NonCommercial-NoDerivatives 4.0 International License. </a:t>
            </a:r>
          </a:p>
          <a:p>
            <a:pPr lvl="0" algn="ctr">
              <a:defRPr sz="1800"/>
            </a:pPr>
            <a:r>
              <a:rPr sz="600" dirty="0">
                <a:latin typeface="Avenir Light"/>
                <a:ea typeface="Calibri"/>
                <a:cs typeface="Avenir Light"/>
                <a:sym typeface="Calibri"/>
              </a:rPr>
              <a:t>To view a copy of this license, visit http://creativecommons.org/licenses/by-nc-nd/4.0/.</a:t>
            </a:r>
          </a:p>
        </p:txBody>
      </p:sp>
      <p:pic>
        <p:nvPicPr>
          <p:cNvPr id="6" name="pasted-image.tif"/>
          <p:cNvPicPr/>
          <p:nvPr userDrawn="1"/>
        </p:nvPicPr>
        <p:blipFill>
          <a:blip r:embed="rId4">
            <a:extLst/>
          </a:blip>
          <a:stretch>
            <a:fillRect/>
          </a:stretch>
        </p:blipFill>
        <p:spPr>
          <a:xfrm>
            <a:off x="6174185" y="4992838"/>
            <a:ext cx="886619" cy="214128"/>
          </a:xfrm>
          <a:prstGeom prst="rect">
            <a:avLst/>
          </a:prstGeom>
          <a:ln w="12700">
            <a:miter lim="400000"/>
          </a:ln>
        </p:spPr>
      </p:pic>
      <p:sp>
        <p:nvSpPr>
          <p:cNvPr id="7" name="Textfeld 6"/>
          <p:cNvSpPr txBox="1"/>
          <p:nvPr userDrawn="1"/>
        </p:nvSpPr>
        <p:spPr>
          <a:xfrm>
            <a:off x="239285" y="4936890"/>
            <a:ext cx="1044856" cy="276999"/>
          </a:xfrm>
          <a:prstGeom prst="rect">
            <a:avLst/>
          </a:prstGeom>
          <a:noFill/>
        </p:spPr>
        <p:txBody>
          <a:bodyPr wrap="square" rtlCol="0">
            <a:spAutoFit/>
          </a:bodyPr>
          <a:lstStyle/>
          <a:p>
            <a:r>
              <a:rPr lang="de-DE" sz="600" dirty="0">
                <a:solidFill>
                  <a:srgbClr val="5D5E5F"/>
                </a:solidFill>
                <a:latin typeface="Avenir Light"/>
                <a:cs typeface="Avenir Light"/>
              </a:rPr>
              <a:t>Letzte Änderung: </a:t>
            </a:r>
            <a:fld id="{7A8C7DAC-E536-564C-B5B3-90E8FAB50562}" type="datetime1">
              <a:rPr lang="de-DE" sz="600" smtClean="0">
                <a:solidFill>
                  <a:srgbClr val="5D5E5F"/>
                </a:solidFill>
                <a:latin typeface="Avenir Light"/>
                <a:cs typeface="Avenir Light"/>
              </a:rPr>
              <a:t>08.11.15</a:t>
            </a:fld>
            <a:endParaRPr lang="de-DE" sz="600" dirty="0">
              <a:solidFill>
                <a:srgbClr val="5D5E5F"/>
              </a:solidFill>
              <a:latin typeface="Avenir Light"/>
              <a:cs typeface="Avenir Light"/>
            </a:endParaRPr>
          </a:p>
        </p:txBody>
      </p:sp>
    </p:spTree>
    <p:extLst>
      <p:ext uri="{BB962C8B-B14F-4D97-AF65-F5344CB8AC3E}">
        <p14:creationId xmlns:p14="http://schemas.microsoft.com/office/powerpoint/2010/main" val="21284324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Benutzerdefiniertes Layout">
    <p:spTree>
      <p:nvGrpSpPr>
        <p:cNvPr id="1" name=""/>
        <p:cNvGrpSpPr/>
        <p:nvPr/>
      </p:nvGrpSpPr>
      <p:grpSpPr>
        <a:xfrm>
          <a:off x="0" y="0"/>
          <a:ext cx="0" cy="0"/>
          <a:chOff x="0" y="0"/>
          <a:chExt cx="0" cy="0"/>
        </a:xfrm>
      </p:grpSpPr>
      <p:sp>
        <p:nvSpPr>
          <p:cNvPr id="2" name="Titel 1"/>
          <p:cNvSpPr>
            <a:spLocks noGrp="1"/>
          </p:cNvSpPr>
          <p:nvPr>
            <p:ph type="title"/>
          </p:nvPr>
        </p:nvSpPr>
        <p:spPr/>
        <p:txBody>
          <a:bodyPr vert="horz"/>
          <a:lstStyle/>
          <a:p>
            <a:r>
              <a:rPr lang="de-DE" smtClean="0"/>
              <a:t>Mastertitelformat bearbeiten</a:t>
            </a:r>
            <a:endParaRPr lang="de-DE"/>
          </a:p>
        </p:txBody>
      </p:sp>
      <p:sp>
        <p:nvSpPr>
          <p:cNvPr id="3" name="Datumsplatzhalter 2"/>
          <p:cNvSpPr>
            <a:spLocks noGrp="1"/>
          </p:cNvSpPr>
          <p:nvPr>
            <p:ph type="dt" sz="half" idx="10"/>
          </p:nvPr>
        </p:nvSpPr>
        <p:spPr/>
        <p:txBody>
          <a:bodyPr/>
          <a:lstStyle/>
          <a:p>
            <a:fld id="{FF5B2BAF-DF38-0A48-A798-0C06E514FD52}" type="datetimeFigureOut">
              <a:rPr lang="de-DE" smtClean="0"/>
              <a:t>08.11.15</a:t>
            </a:fld>
            <a:endParaRPr lang="de-DE" dirty="0"/>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3A3AAF8E-01AD-0B40-85E5-1DEBD88C874F}" type="slidenum">
              <a:rPr lang="de-DE" smtClean="0"/>
              <a:t>‹Nr.›</a:t>
            </a:fld>
            <a:endParaRPr lang="de-DE"/>
          </a:p>
        </p:txBody>
      </p:sp>
    </p:spTree>
    <p:extLst>
      <p:ext uri="{BB962C8B-B14F-4D97-AF65-F5344CB8AC3E}">
        <p14:creationId xmlns:p14="http://schemas.microsoft.com/office/powerpoint/2010/main" val="66903366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theme" Target="../theme/theme1.xml"/><Relationship Id="rId5" Type="http://schemas.openxmlformats.org/officeDocument/2006/relationships/image" Target="../media/image1.emf"/><Relationship Id="rId6" Type="http://schemas.openxmlformats.org/officeDocument/2006/relationships/image" Target="../media/image2.emf"/><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1173163" y="550863"/>
            <a:ext cx="4358863" cy="830997"/>
          </a:xfrm>
          <a:prstGeom prst="rect">
            <a:avLst/>
          </a:prstGeom>
          <a:noFill/>
        </p:spPr>
        <p:txBody>
          <a:bodyPr wrap="square" rtlCol="0">
            <a:spAutoFit/>
          </a:bodyPr>
          <a:lstStyle/>
          <a:p>
            <a:pPr marL="0" lvl="0" algn="l"/>
            <a:r>
              <a:rPr lang="de-DE" dirty="0" smtClean="0"/>
              <a:t>Überschrift </a:t>
            </a:r>
            <a:br>
              <a:rPr lang="de-DE" dirty="0" smtClean="0"/>
            </a:br>
            <a:r>
              <a:rPr lang="de-DE" dirty="0" smtClean="0"/>
              <a:t>bearbeiten </a:t>
            </a:r>
            <a:endParaRPr lang="de-DE" dirty="0"/>
          </a:p>
        </p:txBody>
      </p:sp>
      <p:sp>
        <p:nvSpPr>
          <p:cNvPr id="3" name="Textplatzhalter 2"/>
          <p:cNvSpPr>
            <a:spLocks noGrp="1"/>
          </p:cNvSpPr>
          <p:nvPr>
            <p:ph type="body" idx="1"/>
          </p:nvPr>
        </p:nvSpPr>
        <p:spPr>
          <a:xfrm>
            <a:off x="858838" y="1568452"/>
            <a:ext cx="6011545" cy="3133835"/>
          </a:xfrm>
          <a:prstGeom prst="rect">
            <a:avLst/>
          </a:prstGeom>
        </p:spPr>
        <p:txBody>
          <a:bodyPr vert="horz" lIns="80678" tIns="40339" rIns="80678" bIns="40339" rtlCol="0">
            <a:normAutofit/>
          </a:bodyPr>
          <a:lstStyle/>
          <a:p>
            <a:pPr lvl="0"/>
            <a:r>
              <a:rPr lang="de-DE" dirty="0" smtClean="0"/>
              <a:t>Mastertextformat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4" name="Datumsplatzhalter 3"/>
          <p:cNvSpPr>
            <a:spLocks noGrp="1"/>
          </p:cNvSpPr>
          <p:nvPr>
            <p:ph type="dt" sz="half" idx="2"/>
          </p:nvPr>
        </p:nvSpPr>
        <p:spPr>
          <a:xfrm>
            <a:off x="378144" y="4940886"/>
            <a:ext cx="1764665" cy="283817"/>
          </a:xfrm>
          <a:prstGeom prst="rect">
            <a:avLst/>
          </a:prstGeom>
        </p:spPr>
        <p:txBody>
          <a:bodyPr vert="horz" lIns="80678" tIns="40339" rIns="80678" bIns="40339" rtlCol="0" anchor="ctr"/>
          <a:lstStyle>
            <a:lvl1pPr algn="l">
              <a:defRPr sz="1100">
                <a:solidFill>
                  <a:schemeClr val="tx1">
                    <a:tint val="75000"/>
                  </a:schemeClr>
                </a:solidFill>
              </a:defRPr>
            </a:lvl1pPr>
          </a:lstStyle>
          <a:p>
            <a:fld id="{FF5B2BAF-DF38-0A48-A798-0C06E514FD52}" type="datetimeFigureOut">
              <a:rPr lang="de-DE" smtClean="0"/>
              <a:t>08.11.15</a:t>
            </a:fld>
            <a:endParaRPr lang="de-DE" dirty="0"/>
          </a:p>
        </p:txBody>
      </p:sp>
      <p:sp>
        <p:nvSpPr>
          <p:cNvPr id="5" name="Fußzeilenplatzhalter 4"/>
          <p:cNvSpPr>
            <a:spLocks noGrp="1"/>
          </p:cNvSpPr>
          <p:nvPr>
            <p:ph type="ftr" sz="quarter" idx="3"/>
          </p:nvPr>
        </p:nvSpPr>
        <p:spPr>
          <a:xfrm>
            <a:off x="2583974" y="4940886"/>
            <a:ext cx="2394903" cy="283817"/>
          </a:xfrm>
          <a:prstGeom prst="rect">
            <a:avLst/>
          </a:prstGeom>
        </p:spPr>
        <p:txBody>
          <a:bodyPr vert="horz" lIns="80678" tIns="40339" rIns="80678" bIns="40339" rtlCol="0" anchor="ctr"/>
          <a:lstStyle>
            <a:lvl1pPr algn="ctr">
              <a:defRPr sz="11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5420044" y="4940886"/>
            <a:ext cx="1764665" cy="283817"/>
          </a:xfrm>
          <a:prstGeom prst="rect">
            <a:avLst/>
          </a:prstGeom>
        </p:spPr>
        <p:txBody>
          <a:bodyPr vert="horz" lIns="80678" tIns="40339" rIns="80678" bIns="40339" rtlCol="0" anchor="ctr"/>
          <a:lstStyle>
            <a:lvl1pPr algn="r">
              <a:defRPr sz="1100">
                <a:solidFill>
                  <a:schemeClr val="tx1">
                    <a:tint val="75000"/>
                  </a:schemeClr>
                </a:solidFill>
              </a:defRPr>
            </a:lvl1pPr>
          </a:lstStyle>
          <a:p>
            <a:fld id="{3A3AAF8E-01AD-0B40-85E5-1DEBD88C874F}" type="slidenum">
              <a:rPr lang="de-DE" smtClean="0"/>
              <a:t>‹Nr.›</a:t>
            </a:fld>
            <a:endParaRPr lang="de-DE"/>
          </a:p>
        </p:txBody>
      </p:sp>
      <p:pic>
        <p:nvPicPr>
          <p:cNvPr id="7" name="Bild 6" descr="Signet.pdf"/>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4356" y="252631"/>
            <a:ext cx="1206818" cy="1206818"/>
          </a:xfrm>
          <a:prstGeom prst="rect">
            <a:avLst/>
          </a:prstGeom>
        </p:spPr>
      </p:pic>
      <p:sp>
        <p:nvSpPr>
          <p:cNvPr id="8" name="Rechteck 7"/>
          <p:cNvSpPr/>
          <p:nvPr/>
        </p:nvSpPr>
        <p:spPr>
          <a:xfrm>
            <a:off x="0" y="0"/>
            <a:ext cx="7562850" cy="61450"/>
          </a:xfrm>
          <a:prstGeom prst="rect">
            <a:avLst/>
          </a:prstGeom>
          <a:solidFill>
            <a:srgbClr val="D2B1D2"/>
          </a:solidFill>
          <a:ln>
            <a:solidFill>
              <a:srgbClr val="D2B1D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
        <p:nvSpPr>
          <p:cNvPr id="9" name="Ecken des Rechtecks auf der gleichen Seite abrunden 8"/>
          <p:cNvSpPr/>
          <p:nvPr/>
        </p:nvSpPr>
        <p:spPr>
          <a:xfrm flipV="1">
            <a:off x="5189271" y="-6830"/>
            <a:ext cx="1905008" cy="430153"/>
          </a:xfrm>
          <a:prstGeom prst="round2SameRect">
            <a:avLst>
              <a:gd name="adj1" fmla="val 11111"/>
              <a:gd name="adj2" fmla="val 0"/>
            </a:avLst>
          </a:prstGeom>
          <a:solidFill>
            <a:srgbClr val="7E006B"/>
          </a:solidFill>
          <a:ln>
            <a:solidFill>
              <a:srgbClr val="7E006B"/>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dirty="0"/>
          </a:p>
        </p:txBody>
      </p:sp>
      <p:sp>
        <p:nvSpPr>
          <p:cNvPr id="10" name="Textfeld 9"/>
          <p:cNvSpPr txBox="1"/>
          <p:nvPr/>
        </p:nvSpPr>
        <p:spPr>
          <a:xfrm>
            <a:off x="5250723" y="82390"/>
            <a:ext cx="1905008" cy="253916"/>
          </a:xfrm>
          <a:prstGeom prst="rect">
            <a:avLst/>
          </a:prstGeom>
          <a:noFill/>
        </p:spPr>
        <p:txBody>
          <a:bodyPr wrap="square" rtlCol="0">
            <a:spAutoFit/>
          </a:bodyPr>
          <a:lstStyle/>
          <a:p>
            <a:r>
              <a:rPr lang="de-DE" sz="1050" b="1" dirty="0" smtClean="0">
                <a:solidFill>
                  <a:schemeClr val="bg1"/>
                </a:solidFill>
                <a:latin typeface="Avenir Book"/>
                <a:cs typeface="Avenir Book"/>
              </a:rPr>
              <a:t>TRAININGSKARTE</a:t>
            </a:r>
            <a:r>
              <a:rPr lang="de-DE" sz="1050" dirty="0" smtClean="0">
                <a:solidFill>
                  <a:schemeClr val="bg1"/>
                </a:solidFill>
                <a:latin typeface="Avenir Book"/>
                <a:cs typeface="Avenir Book"/>
              </a:rPr>
              <a:t> </a:t>
            </a:r>
            <a:r>
              <a:rPr lang="de-DE" sz="1050" b="1" dirty="0" smtClean="0">
                <a:solidFill>
                  <a:schemeClr val="bg1"/>
                </a:solidFill>
                <a:latin typeface="Avenir Heavy"/>
                <a:cs typeface="Avenir Heavy"/>
              </a:rPr>
              <a:t>PAI 01</a:t>
            </a:r>
            <a:endParaRPr lang="de-DE" sz="1050" b="1" dirty="0">
              <a:solidFill>
                <a:schemeClr val="bg1"/>
              </a:solidFill>
              <a:latin typeface="Avenir Heavy"/>
              <a:cs typeface="Avenir Heavy"/>
            </a:endParaRPr>
          </a:p>
        </p:txBody>
      </p:sp>
      <p:sp>
        <p:nvSpPr>
          <p:cNvPr id="12" name="Rechteck 11"/>
          <p:cNvSpPr/>
          <p:nvPr/>
        </p:nvSpPr>
        <p:spPr>
          <a:xfrm>
            <a:off x="0" y="0"/>
            <a:ext cx="7562850" cy="5330825"/>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33641943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ctr" defTabSz="403388" rtl="0" eaLnBrk="1" latinLnBrk="0" hangingPunct="1">
        <a:spcBef>
          <a:spcPct val="0"/>
        </a:spcBef>
        <a:buNone/>
        <a:defRPr lang="de-DE" sz="2400" b="0" kern="1200" baseline="0">
          <a:solidFill>
            <a:srgbClr val="7E006B"/>
          </a:solidFill>
          <a:latin typeface="Avenir Heavy"/>
          <a:ea typeface="+mn-ea"/>
          <a:cs typeface="Avenir Heavy"/>
        </a:defRPr>
      </a:lvl1pPr>
    </p:titleStyle>
    <p:bodyStyle>
      <a:lvl1pPr marL="263525" indent="-263525"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1pPr>
      <a:lvl2pPr marL="630238" indent="-227013"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2pPr>
      <a:lvl3pPr marL="1008469" indent="-201694"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3pPr>
      <a:lvl4pPr marL="1411856" indent="-201694"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4pPr>
      <a:lvl5pPr marL="1815244" indent="-201694"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5pPr>
      <a:lvl6pPr marL="2218632" indent="-201694" algn="l" defTabSz="403388" rtl="0" eaLnBrk="1" latinLnBrk="0" hangingPunct="1">
        <a:spcBef>
          <a:spcPct val="20000"/>
        </a:spcBef>
        <a:buFont typeface="Arial"/>
        <a:buChar char="•"/>
        <a:defRPr sz="1800" kern="1200">
          <a:solidFill>
            <a:schemeClr val="tx1"/>
          </a:solidFill>
          <a:latin typeface="+mn-lt"/>
          <a:ea typeface="+mn-ea"/>
          <a:cs typeface="+mn-cs"/>
        </a:defRPr>
      </a:lvl6pPr>
      <a:lvl7pPr marL="2622019" indent="-201694" algn="l" defTabSz="403388" rtl="0" eaLnBrk="1" latinLnBrk="0" hangingPunct="1">
        <a:spcBef>
          <a:spcPct val="20000"/>
        </a:spcBef>
        <a:buFont typeface="Arial"/>
        <a:buChar char="•"/>
        <a:defRPr sz="1800" kern="1200">
          <a:solidFill>
            <a:schemeClr val="tx1"/>
          </a:solidFill>
          <a:latin typeface="+mn-lt"/>
          <a:ea typeface="+mn-ea"/>
          <a:cs typeface="+mn-cs"/>
        </a:defRPr>
      </a:lvl7pPr>
      <a:lvl8pPr marL="3025407" indent="-201694" algn="l" defTabSz="403388" rtl="0" eaLnBrk="1" latinLnBrk="0" hangingPunct="1">
        <a:spcBef>
          <a:spcPct val="20000"/>
        </a:spcBef>
        <a:buFont typeface="Arial"/>
        <a:buChar char="•"/>
        <a:defRPr sz="1800" kern="1200">
          <a:solidFill>
            <a:schemeClr val="tx1"/>
          </a:solidFill>
          <a:latin typeface="+mn-lt"/>
          <a:ea typeface="+mn-ea"/>
          <a:cs typeface="+mn-cs"/>
        </a:defRPr>
      </a:lvl8pPr>
      <a:lvl9pPr marL="3428794" indent="-201694" algn="l" defTabSz="403388" rtl="0" eaLnBrk="1" latinLnBrk="0" hangingPunct="1">
        <a:spcBef>
          <a:spcPct val="20000"/>
        </a:spcBef>
        <a:buFont typeface="Arial"/>
        <a:buChar char="•"/>
        <a:defRPr sz="1800" kern="1200">
          <a:solidFill>
            <a:schemeClr val="tx1"/>
          </a:solidFill>
          <a:latin typeface="+mn-lt"/>
          <a:ea typeface="+mn-ea"/>
          <a:cs typeface="+mn-cs"/>
        </a:defRPr>
      </a:lvl9pPr>
    </p:bodyStyle>
    <p:otherStyle>
      <a:defPPr>
        <a:defRPr lang="de-DE"/>
      </a:defPPr>
      <a:lvl1pPr marL="0" algn="l" defTabSz="403388" rtl="0" eaLnBrk="1" latinLnBrk="0" hangingPunct="1">
        <a:defRPr sz="1600" kern="1200">
          <a:solidFill>
            <a:schemeClr val="tx1"/>
          </a:solidFill>
          <a:latin typeface="+mn-lt"/>
          <a:ea typeface="+mn-ea"/>
          <a:cs typeface="+mn-cs"/>
        </a:defRPr>
      </a:lvl1pPr>
      <a:lvl2pPr marL="403388" algn="l" defTabSz="403388" rtl="0" eaLnBrk="1" latinLnBrk="0" hangingPunct="1">
        <a:defRPr sz="1600" kern="1200">
          <a:solidFill>
            <a:schemeClr val="tx1"/>
          </a:solidFill>
          <a:latin typeface="+mn-lt"/>
          <a:ea typeface="+mn-ea"/>
          <a:cs typeface="+mn-cs"/>
        </a:defRPr>
      </a:lvl2pPr>
      <a:lvl3pPr marL="806775" algn="l" defTabSz="403388" rtl="0" eaLnBrk="1" latinLnBrk="0" hangingPunct="1">
        <a:defRPr sz="1600" kern="1200">
          <a:solidFill>
            <a:schemeClr val="tx1"/>
          </a:solidFill>
          <a:latin typeface="+mn-lt"/>
          <a:ea typeface="+mn-ea"/>
          <a:cs typeface="+mn-cs"/>
        </a:defRPr>
      </a:lvl3pPr>
      <a:lvl4pPr marL="1210163" algn="l" defTabSz="403388" rtl="0" eaLnBrk="1" latinLnBrk="0" hangingPunct="1">
        <a:defRPr sz="1600" kern="1200">
          <a:solidFill>
            <a:schemeClr val="tx1"/>
          </a:solidFill>
          <a:latin typeface="+mn-lt"/>
          <a:ea typeface="+mn-ea"/>
          <a:cs typeface="+mn-cs"/>
        </a:defRPr>
      </a:lvl4pPr>
      <a:lvl5pPr marL="1613550" algn="l" defTabSz="403388" rtl="0" eaLnBrk="1" latinLnBrk="0" hangingPunct="1">
        <a:defRPr sz="1600" kern="1200">
          <a:solidFill>
            <a:schemeClr val="tx1"/>
          </a:solidFill>
          <a:latin typeface="+mn-lt"/>
          <a:ea typeface="+mn-ea"/>
          <a:cs typeface="+mn-cs"/>
        </a:defRPr>
      </a:lvl5pPr>
      <a:lvl6pPr marL="2016938" algn="l" defTabSz="403388" rtl="0" eaLnBrk="1" latinLnBrk="0" hangingPunct="1">
        <a:defRPr sz="1600" kern="1200">
          <a:solidFill>
            <a:schemeClr val="tx1"/>
          </a:solidFill>
          <a:latin typeface="+mn-lt"/>
          <a:ea typeface="+mn-ea"/>
          <a:cs typeface="+mn-cs"/>
        </a:defRPr>
      </a:lvl6pPr>
      <a:lvl7pPr marL="2420325" algn="l" defTabSz="403388" rtl="0" eaLnBrk="1" latinLnBrk="0" hangingPunct="1">
        <a:defRPr sz="1600" kern="1200">
          <a:solidFill>
            <a:schemeClr val="tx1"/>
          </a:solidFill>
          <a:latin typeface="+mn-lt"/>
          <a:ea typeface="+mn-ea"/>
          <a:cs typeface="+mn-cs"/>
        </a:defRPr>
      </a:lvl7pPr>
      <a:lvl8pPr marL="2823713" algn="l" defTabSz="403388" rtl="0" eaLnBrk="1" latinLnBrk="0" hangingPunct="1">
        <a:defRPr sz="1600" kern="1200">
          <a:solidFill>
            <a:schemeClr val="tx1"/>
          </a:solidFill>
          <a:latin typeface="+mn-lt"/>
          <a:ea typeface="+mn-ea"/>
          <a:cs typeface="+mn-cs"/>
        </a:defRPr>
      </a:lvl8pPr>
      <a:lvl9pPr marL="3227100" algn="l" defTabSz="403388" rtl="0" eaLnBrk="1" latinLnBrk="0" hangingPunct="1">
        <a:defRPr sz="1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1166813" y="677178"/>
            <a:ext cx="5083886" cy="830997"/>
          </a:xfrm>
        </p:spPr>
        <p:txBody>
          <a:bodyPr/>
          <a:lstStyle/>
          <a:p>
            <a:r>
              <a:rPr lang="de-DE" dirty="0" smtClean="0">
                <a:latin typeface="Avenir Heavy"/>
                <a:cs typeface="Avenir Heavy"/>
              </a:rPr>
              <a:t>AUFMERKSAMKEIT</a:t>
            </a:r>
            <a:r>
              <a:rPr lang="de-DE" dirty="0" smtClean="0"/>
              <a:t> SCHENKEN</a:t>
            </a:r>
            <a:endParaRPr lang="de-DE" dirty="0"/>
          </a:p>
        </p:txBody>
      </p:sp>
      <p:sp>
        <p:nvSpPr>
          <p:cNvPr id="3" name="Inhaltsplatzhalter 2"/>
          <p:cNvSpPr>
            <a:spLocks noGrp="1"/>
          </p:cNvSpPr>
          <p:nvPr>
            <p:ph idx="13"/>
          </p:nvPr>
        </p:nvSpPr>
        <p:spPr/>
        <p:txBody>
          <a:bodyPr>
            <a:noAutofit/>
          </a:bodyPr>
          <a:lstStyle/>
          <a:p>
            <a:r>
              <a:rPr lang="de-DE" sz="1200" dirty="0"/>
              <a:t>"Pair </a:t>
            </a:r>
            <a:r>
              <a:rPr lang="de-DE" sz="1200" dirty="0" err="1"/>
              <a:t>Programming</a:t>
            </a:r>
            <a:r>
              <a:rPr lang="de-DE" sz="1200" dirty="0"/>
              <a:t>" ist eine Arbeitstechnik aus der agilen Software-Entwicklung, die für Musiker als "Pair </a:t>
            </a:r>
            <a:r>
              <a:rPr lang="de-DE" sz="1200" dirty="0" err="1"/>
              <a:t>Practicing</a:t>
            </a:r>
            <a:r>
              <a:rPr lang="de-DE" sz="1200" dirty="0"/>
              <a:t>" übernommen werden kann. Dabei nehmen sich zwei Partner zusammen Zeit fürs Üben, wo normalerweise alleine geübt wird.</a:t>
            </a:r>
          </a:p>
          <a:p>
            <a:r>
              <a:rPr lang="de-DE" sz="1200" dirty="0"/>
              <a:t>Die Zeit, die man zu zweit verbringt, ist sehr wertvoll. Es empfiehlt sich vorher ein Ende der </a:t>
            </a:r>
            <a:r>
              <a:rPr lang="de-DE" sz="1200" dirty="0" err="1"/>
              <a:t>Übeeinheit</a:t>
            </a:r>
            <a:r>
              <a:rPr lang="de-DE" sz="1200" dirty="0"/>
              <a:t> zu definieren und einen </a:t>
            </a:r>
            <a:r>
              <a:rPr lang="de-DE" sz="1200" dirty="0" err="1"/>
              <a:t>Timer</a:t>
            </a:r>
            <a:r>
              <a:rPr lang="de-DE" sz="1200" dirty="0"/>
              <a:t> mitlaufen zu lassen. Es bietet sich an diesen Move mit der Tomatentechnik (siehe </a:t>
            </a:r>
            <a:r>
              <a:rPr lang="de-DE" sz="1200" dirty="0" smtClean="0"/>
              <a:t>TOM 08</a:t>
            </a:r>
            <a:r>
              <a:rPr lang="de-DE" sz="1200" dirty="0"/>
              <a:t>) zu kombinieren.  </a:t>
            </a:r>
          </a:p>
          <a:p>
            <a:r>
              <a:rPr lang="de-DE" sz="1200" dirty="0"/>
              <a:t>Es gibt verteilte Rollen, die gleichberechtigt sind: Der Pilot führt das Üben aktiv aus und der Navigator sitzt dabei und hört zu. Er unterstützt den Prozess mit seiner Aufmerksamkeit. </a:t>
            </a:r>
          </a:p>
          <a:p>
            <a:r>
              <a:rPr lang="de-DE" sz="1200" dirty="0"/>
              <a:t>Aufgabe des </a:t>
            </a:r>
            <a:r>
              <a:rPr lang="de-DE" sz="1200" dirty="0" err="1"/>
              <a:t>Pilotes</a:t>
            </a:r>
            <a:r>
              <a:rPr lang="de-DE" sz="1200" dirty="0"/>
              <a:t> ist einfach nur drauf los zu üben, wie er es sonst auch täte.</a:t>
            </a:r>
          </a:p>
          <a:p>
            <a:r>
              <a:rPr lang="de-DE" sz="1200" dirty="0"/>
              <a:t>Der Navigator wohnt dem Üben schweigend bei, beobachtet möglichst wertfrei und schreibt mit, was er erlebt. </a:t>
            </a:r>
          </a:p>
          <a:p>
            <a:r>
              <a:rPr lang="de-DE" sz="1200" dirty="0"/>
              <a:t>Durch die Aufmerksamkeit, die der Navigator dem Piloten beim Üben schenkt, entsteht eine gute Grundspannung, die positive Auswirkungen auf die Qualität, die Effizienz, den Spaß beim Üben und die Verbreitung von Erfahrung und Wissen haben kann.</a:t>
            </a:r>
          </a:p>
        </p:txBody>
      </p:sp>
      <p:sp>
        <p:nvSpPr>
          <p:cNvPr id="4" name="Untertitel 3"/>
          <p:cNvSpPr>
            <a:spLocks noGrp="1"/>
          </p:cNvSpPr>
          <p:nvPr>
            <p:ph type="subTitle" idx="1"/>
          </p:nvPr>
        </p:nvSpPr>
        <p:spPr/>
        <p:txBody>
          <a:bodyPr/>
          <a:lstStyle/>
          <a:p>
            <a:pPr marL="0" indent="0">
              <a:buNone/>
            </a:pPr>
            <a:r>
              <a:rPr lang="de-DE" dirty="0" smtClean="0"/>
              <a:t>Regina Brandhuber</a:t>
            </a:r>
            <a:endParaRPr lang="de-DE" dirty="0"/>
          </a:p>
        </p:txBody>
      </p:sp>
    </p:spTree>
    <p:extLst>
      <p:ext uri="{BB962C8B-B14F-4D97-AF65-F5344CB8AC3E}">
        <p14:creationId xmlns:p14="http://schemas.microsoft.com/office/powerpoint/2010/main" val="33176200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DE" dirty="0"/>
              <a:t>Trefft euch in 2 Wochen 4 mal, um zu zweit zu üben.</a:t>
            </a:r>
          </a:p>
          <a:p>
            <a:r>
              <a:rPr lang="de-DE" dirty="0"/>
              <a:t>Setzt eine Zeitspanne von mindestens 25 Minuten oder länger pro </a:t>
            </a:r>
            <a:r>
              <a:rPr lang="de-DE" dirty="0" err="1"/>
              <a:t>Übeeinheit</a:t>
            </a:r>
            <a:r>
              <a:rPr lang="de-DE" dirty="0"/>
              <a:t> an. </a:t>
            </a:r>
          </a:p>
          <a:p>
            <a:r>
              <a:rPr lang="de-DE" dirty="0"/>
              <a:t>Der Navigator schreibt mit, was er beobachtet. </a:t>
            </a:r>
          </a:p>
          <a:p>
            <a:r>
              <a:rPr lang="de-DE" dirty="0"/>
              <a:t>Tauscht euch nach dem Üben darüber aus, was aufgeschrieben wurde.</a:t>
            </a:r>
          </a:p>
          <a:p>
            <a:r>
              <a:rPr lang="de-DE" dirty="0"/>
              <a:t>Wechselt die Rollen, sodass innerhalb der 2 Wochen im gleichen Pärchen jeder zweimal Pilot und Navigator war.</a:t>
            </a:r>
          </a:p>
          <a:p>
            <a:r>
              <a:rPr lang="de-DE" dirty="0"/>
              <a:t>Am Ende der 2 Wochen gibt es 4 Erlebnisprotokolle.</a:t>
            </a:r>
          </a:p>
          <a:p>
            <a:r>
              <a:rPr lang="de-DE" dirty="0"/>
              <a:t>Pilot und Navigator können sich nicht gegenseitig zertifizieren, sondern </a:t>
            </a:r>
            <a:r>
              <a:rPr lang="de-DE" dirty="0" smtClean="0"/>
              <a:t/>
            </a:r>
            <a:br>
              <a:rPr lang="de-DE" dirty="0" smtClean="0"/>
            </a:br>
            <a:r>
              <a:rPr lang="de-DE" dirty="0" smtClean="0"/>
              <a:t>müssen </a:t>
            </a:r>
            <a:r>
              <a:rPr lang="de-DE" dirty="0"/>
              <a:t>von 2 zusätzlichen </a:t>
            </a:r>
            <a:r>
              <a:rPr lang="de-DE" dirty="0" err="1"/>
              <a:t>Reviewern</a:t>
            </a:r>
            <a:r>
              <a:rPr lang="de-DE" dirty="0"/>
              <a:t> </a:t>
            </a:r>
            <a:r>
              <a:rPr lang="de-DE"/>
              <a:t>zertifiziert </a:t>
            </a:r>
            <a:r>
              <a:rPr lang="de-DE" smtClean="0"/>
              <a:t>werden.</a:t>
            </a:r>
            <a:endParaRPr lang="de-DE" dirty="0"/>
          </a:p>
        </p:txBody>
      </p:sp>
    </p:spTree>
    <p:extLst>
      <p:ext uri="{BB962C8B-B14F-4D97-AF65-F5344CB8AC3E}">
        <p14:creationId xmlns:p14="http://schemas.microsoft.com/office/powerpoint/2010/main" val="235302098"/>
      </p:ext>
    </p:extLst>
  </p:cSld>
  <p:clrMapOvr>
    <a:masterClrMapping/>
  </p:clrMapOvr>
</p:sld>
</file>

<file path=ppt/theme/theme1.xml><?xml version="1.0" encoding="utf-8"?>
<a:theme xmlns:a="http://schemas.openxmlformats.org/drawingml/2006/main" name="ger_apprentice_training_card_template_mm_cc">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ger_apprentice_training_card_template_mm_cc.potx</Template>
  <TotalTime>0</TotalTime>
  <Words>120</Words>
  <Application>Microsoft Macintosh PowerPoint</Application>
  <PresentationFormat>Benutzerdefiniert</PresentationFormat>
  <Paragraphs>15</Paragraphs>
  <Slides>2</Slides>
  <Notes>0</Notes>
  <HiddenSlides>0</HiddenSlides>
  <MMClips>0</MMClips>
  <ScaleCrop>false</ScaleCrop>
  <HeadingPairs>
    <vt:vector size="4" baseType="variant">
      <vt:variant>
        <vt:lpstr>Design</vt:lpstr>
      </vt:variant>
      <vt:variant>
        <vt:i4>1</vt:i4>
      </vt:variant>
      <vt:variant>
        <vt:lpstr>Folientitel</vt:lpstr>
      </vt:variant>
      <vt:variant>
        <vt:i4>2</vt:i4>
      </vt:variant>
    </vt:vector>
  </HeadingPairs>
  <TitlesOfParts>
    <vt:vector size="3" baseType="lpstr">
      <vt:lpstr>ger_apprentice_training_card_template_mm_cc</vt:lpstr>
      <vt:lpstr>AUFMERKSAMKEIT SCHENKEN</vt:lpstr>
      <vt:lpstr>PowerPoint-Präsentation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Regina Brandhuber</dc:creator>
  <cp:lastModifiedBy>Regina Brandhuber</cp:lastModifiedBy>
  <cp:revision>31</cp:revision>
  <cp:lastPrinted>2015-03-26T09:33:33Z</cp:lastPrinted>
  <dcterms:created xsi:type="dcterms:W3CDTF">2015-03-26T08:30:55Z</dcterms:created>
  <dcterms:modified xsi:type="dcterms:W3CDTF">2015-11-08T12:09:49Z</dcterms:modified>
</cp:coreProperties>
</file>