
<file path=[Content_Types].xml><?xml version="1.0" encoding="utf-8"?>
<Types xmlns="http://schemas.openxmlformats.org/package/2006/content-types">
  <Default Extension="emf" ContentType="image/x-emf"/>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26.07.23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BRE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WENN NICHTS TUN</a:t>
            </a:r>
          </a:p>
        </p:txBody>
      </p:sp>
      <p:sp>
        <p:nvSpPr>
          <p:cNvPr id="3" name="Untertitel 2"/>
          <p:cNvSpPr>
            <a:spLocks noGrp="1"/>
          </p:cNvSpPr>
          <p:nvPr>
            <p:ph type="subTitle" idx="1"/>
          </p:nvPr>
        </p:nvSpPr>
        <p:spPr/>
        <p:txBody>
          <a:bodyPr/>
          <a:lstStyle/>
          <a:p>
            <a:r>
              <a:rPr lang="de-DE" dirty="0"/>
              <a:t>MEHR BRINGT...</a:t>
            </a:r>
          </a:p>
        </p:txBody>
      </p:sp>
      <p:sp>
        <p:nvSpPr>
          <p:cNvPr id="4" name="Inhaltsplatzhalter 3"/>
          <p:cNvSpPr>
            <a:spLocks noGrp="1"/>
          </p:cNvSpPr>
          <p:nvPr>
            <p:ph idx="13"/>
          </p:nvPr>
        </p:nvSpPr>
        <p:spPr/>
        <p:txBody>
          <a:bodyPr/>
          <a:lstStyle/>
          <a:p>
            <a:r>
              <a:rPr lang="de-DE" dirty="0"/>
              <a:t>Jedes gute Üben braucht Pausen. Nicht nur weil der Körper sich ausruhen muss, sondern weil eine Pause manchmal mehr Effekt hat, als wenn man weiter übt.</a:t>
            </a:r>
          </a:p>
          <a:p>
            <a:r>
              <a:rPr lang="de-DE" dirty="0"/>
              <a:t>Wenn man Neues lernt, braucht man Zeit </a:t>
            </a:r>
            <a:r>
              <a:rPr lang="de-DE"/>
              <a:t>um es zu </a:t>
            </a:r>
            <a:r>
              <a:rPr lang="de-DE" dirty="0"/>
              <a:t>verarbeiten.</a:t>
            </a:r>
          </a:p>
          <a:p>
            <a:r>
              <a:rPr lang="de-DE" dirty="0"/>
              <a:t>Man hat gut geübt, wenn man dabei einen musikalischen Prozess in sich angestoßen hat. Es ist wie ein inneres Rad, das man beim Üben auf Schwung bringt, sodass man nach jedem Üben mehr Energie hat als vorher. Das Rad dreht sich dann von alleine eine Zeit lang weiter und man lernt ohne aktiv zu üben. </a:t>
            </a:r>
          </a:p>
          <a:p>
            <a:r>
              <a:rPr lang="de-DE" dirty="0"/>
              <a:t>Man kann eine Wahrnehmung entwickeln, wann man so gut geübt hat, dass es von alleine weiterwirkt.</a:t>
            </a:r>
          </a:p>
          <a:p>
            <a:r>
              <a:rPr lang="de-DE" dirty="0"/>
              <a:t>Das Gefühl dazu ist vermutlich für Jeden anders. Es ist ein gewisses Sattheitsgefühl nach dem Üben, eine Art Lebendigkeit, die sich auch als Fröhlichkeit oder angenehmes Kribbeln ausdrücken kann. </a:t>
            </a:r>
          </a:p>
          <a:p>
            <a:r>
              <a:rPr lang="de-DE" dirty="0"/>
              <a:t>Wenn ich damit in die Pause gehe, arbeitet es in mir weiter, auch wenn ich mich nicht mehr aktiv mit Musik beschäftige.</a:t>
            </a:r>
          </a:p>
          <a:p>
            <a:r>
              <a:rPr lang="de-DE" dirty="0"/>
              <a:t>Eine gute Messgrundlage könnte sein, dass ich das nächste Mal beim Üben merke, dass ich es deutlich besser kann als noch am Ende der letzten </a:t>
            </a:r>
            <a:r>
              <a:rPr lang="de-DE" dirty="0" err="1"/>
              <a:t>Übeeinheit</a:t>
            </a:r>
            <a:r>
              <a:rPr lang="de-DE" dirty="0"/>
              <a:t>.</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475464"/>
            <a:ext cx="6011545" cy="3214121"/>
          </a:xfrm>
        </p:spPr>
        <p:txBody>
          <a:bodyPr>
            <a:normAutofit fontScale="85000" lnSpcReduction="20000"/>
          </a:bodyPr>
          <a:lstStyle/>
          <a:p>
            <a:r>
              <a:rPr lang="de-DE" dirty="0"/>
              <a:t>Schreibe innerhalb einer Woche vier Tage am Stück deine Wahrnehmung in ein </a:t>
            </a:r>
            <a:r>
              <a:rPr lang="de-DE" dirty="0" err="1"/>
              <a:t>Übetagebuch</a:t>
            </a:r>
            <a:r>
              <a:rPr lang="de-DE" dirty="0"/>
              <a:t>. </a:t>
            </a:r>
          </a:p>
          <a:p>
            <a:r>
              <a:rPr lang="de-DE" dirty="0"/>
              <a:t>Dokumentiere bei allen </a:t>
            </a:r>
            <a:r>
              <a:rPr lang="de-DE" dirty="0" err="1"/>
              <a:t>Übeeinheiten</a:t>
            </a:r>
            <a:r>
              <a:rPr lang="de-DE" dirty="0"/>
              <a:t> zu Beginn und am Ende wie es Dir geht und die Länge der Pause, die Du dazwischen gemacht hast.</a:t>
            </a:r>
          </a:p>
          <a:p>
            <a:pPr lvl="1"/>
            <a:r>
              <a:rPr lang="de-DE" dirty="0"/>
              <a:t>Wahrnehmungsfragen nach dem Üben: </a:t>
            </a:r>
          </a:p>
          <a:p>
            <a:pPr marL="806450" lvl="2" indent="0">
              <a:buNone/>
            </a:pPr>
            <a:r>
              <a:rPr lang="de-DE" dirty="0"/>
              <a:t>Spürst du wie die Musik in die weiter schwingt? </a:t>
            </a:r>
            <a:br>
              <a:rPr lang="de-DE" dirty="0"/>
            </a:br>
            <a:r>
              <a:rPr lang="de-DE" dirty="0"/>
              <a:t>Fühlst Du in Dir Energie, die Dich weiter trägt? </a:t>
            </a:r>
            <a:br>
              <a:rPr lang="de-DE" dirty="0"/>
            </a:br>
            <a:r>
              <a:rPr lang="de-DE" dirty="0"/>
              <a:t>Wie geht es Dir direkt nach dem Üben?</a:t>
            </a:r>
          </a:p>
          <a:p>
            <a:pPr lvl="1"/>
            <a:r>
              <a:rPr lang="de-DE" dirty="0"/>
              <a:t>Wahrnehmungsfragen vor dem Üben:</a:t>
            </a:r>
          </a:p>
          <a:p>
            <a:pPr marL="806450" lvl="2" indent="0">
              <a:buNone/>
            </a:pPr>
            <a:r>
              <a:rPr lang="de-DE" dirty="0"/>
              <a:t>Trägt die Energie Deines letzten Übens </a:t>
            </a:r>
            <a:r>
              <a:rPr lang="de-DE" dirty="0" err="1"/>
              <a:t>immernoch</a:t>
            </a:r>
            <a:r>
              <a:rPr lang="de-DE" dirty="0"/>
              <a:t> für Dich? </a:t>
            </a:r>
          </a:p>
          <a:p>
            <a:pPr marL="806450" lvl="2" indent="0">
              <a:buNone/>
            </a:pPr>
            <a:r>
              <a:rPr lang="de-DE" dirty="0"/>
              <a:t>Was hat es grade für Konsequenzen, weil es nicht trägt? </a:t>
            </a:r>
            <a:br>
              <a:rPr lang="de-DE" dirty="0"/>
            </a:br>
            <a:r>
              <a:rPr lang="de-DE" dirty="0"/>
              <a:t>Hast Du Lust zu Üben, weil es das letzte Mal so schön war?</a:t>
            </a:r>
          </a:p>
          <a:p>
            <a:pPr lvl="1"/>
            <a:r>
              <a:rPr lang="de-DE" dirty="0"/>
              <a:t>Wahrnehmungsfragen, die Du zu Beginn während des Übens für Dich </a:t>
            </a:r>
            <a:br>
              <a:rPr lang="de-DE" dirty="0"/>
            </a:br>
            <a:r>
              <a:rPr lang="de-DE" dirty="0"/>
              <a:t>überprüfen kannst:</a:t>
            </a:r>
          </a:p>
          <a:p>
            <a:pPr marL="806450" lvl="2" indent="0">
              <a:buNone/>
            </a:pPr>
            <a:r>
              <a:rPr lang="de-DE" dirty="0"/>
              <a:t>Ob und wie hat sich Dein Musizieren durch die Pause verbessert? </a:t>
            </a:r>
          </a:p>
          <a:p>
            <a:pPr marL="806450" lvl="2" indent="0">
              <a:buNone/>
            </a:pPr>
            <a:r>
              <a:rPr lang="de-DE" dirty="0"/>
              <a:t>Hat es sich verschlechtert oder ist gleich geblieben?</a:t>
            </a:r>
          </a:p>
          <a:p>
            <a:pPr marL="806450" lvl="2" indent="0">
              <a:buNone/>
            </a:pPr>
            <a:r>
              <a:rPr lang="de-DE" dirty="0"/>
              <a:t>Konntest Du etwas nach der Pause besser als vorher?</a:t>
            </a:r>
          </a:p>
        </p:txBody>
      </p:sp>
      <p:sp>
        <p:nvSpPr>
          <p:cNvPr id="3" name="Shape 7">
            <a:extLst>
              <a:ext uri="{FF2B5EF4-FFF2-40B4-BE49-F238E27FC236}">
                <a16:creationId xmlns:a16="http://schemas.microsoft.com/office/drawing/2014/main" id="{7D273F5D-BCCE-1896-36FA-B3F0B5FB8BE7}"/>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54E47E44-09B3-51DF-5DA8-C5C50BCD6CBA}"/>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416</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WENN NICHTS TUN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32</cp:revision>
  <cp:lastPrinted>2015-03-26T09:33:33Z</cp:lastPrinted>
  <dcterms:created xsi:type="dcterms:W3CDTF">2015-03-26T08:30:55Z</dcterms:created>
  <dcterms:modified xsi:type="dcterms:W3CDTF">2023-07-26T10:36:04Z</dcterms:modified>
</cp:coreProperties>
</file>