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50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14.08.15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 smtClean="0"/>
              <a:t>zwei </a:t>
            </a:r>
            <a:r>
              <a:rPr lang="de-DE" sz="1200" dirty="0"/>
              <a:t>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  <a:endParaRPr lang="de-DE" sz="1200" dirty="0"/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pic>
        <p:nvPicPr>
          <p:cNvPr id="3" name="Bild 2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2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139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41</cp:revision>
  <cp:lastPrinted>2015-03-26T09:33:33Z</cp:lastPrinted>
  <dcterms:created xsi:type="dcterms:W3CDTF">2015-03-26T08:30:55Z</dcterms:created>
  <dcterms:modified xsi:type="dcterms:W3CDTF">2015-08-14T11:16:16Z</dcterms:modified>
</cp:coreProperties>
</file>