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808" y="-104"/>
      </p:cViewPr>
      <p:guideLst>
        <p:guide orient="horz" pos="632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4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166812" y="889141"/>
            <a:ext cx="5533296" cy="419697"/>
          </a:xfrm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166812" y="1188878"/>
            <a:ext cx="5293998" cy="420302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s-ES_tradn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TEA 01</a:t>
            </a:r>
            <a:endParaRPr lang="es-ES_tradn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dirty="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s-ES_tradn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IDE</a:t>
            </a:r>
            <a:r>
              <a:rPr lang="es-ES_tradnl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04</a:t>
            </a:r>
            <a:endParaRPr lang="es-ES_tradn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s-ES_tradn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IDE</a:t>
            </a:r>
            <a:r>
              <a:rPr lang="es-ES_tradnl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04</a:t>
            </a:r>
            <a:endParaRPr lang="es-ES_tradn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TEA 01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Aktualisierungs</a:t>
            </a:r>
            <a:r>
              <a:rPr lang="de-DE" dirty="0" smtClean="0">
                <a:latin typeface="Avenir Light"/>
                <a:cs typeface="Avenir Light"/>
              </a:rPr>
              <a:t>treffen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691448"/>
            <a:ext cx="6265862" cy="3502025"/>
          </a:xfrm>
        </p:spPr>
        <p:txBody>
          <a:bodyPr>
            <a:normAutofit fontScale="85000" lnSpcReduction="10000"/>
          </a:bodyPr>
          <a:lstStyle/>
          <a:p>
            <a:r>
              <a:rPr lang="de-DE" sz="1200" dirty="0"/>
              <a:t>Ergebnisse aus Teamdiskussionen oder Workshops müssen nicht in Stein </a:t>
            </a:r>
            <a:r>
              <a:rPr lang="de-DE" sz="1200" dirty="0" smtClean="0"/>
              <a:t>gemeißelt </a:t>
            </a:r>
            <a:r>
              <a:rPr lang="de-DE" sz="1200" dirty="0"/>
              <a:t>werden. Oft ist es so, dass durch die Auseinandersetzung etwas in Dir nachwirkt, was Dir zum Zeitpunkt der Diskussion gar nicht klar war. </a:t>
            </a:r>
          </a:p>
          <a:p>
            <a:r>
              <a:rPr lang="de-DE" sz="1200" dirty="0"/>
              <a:t>Auch Ideen und Aspekte, die Dir und Deinen Teamkollegen im Nachgang einfallen, sind wichtig und helfen, das Ergebnis valider zu machen. </a:t>
            </a:r>
          </a:p>
          <a:p>
            <a:r>
              <a:rPr lang="de-DE" sz="1200" dirty="0"/>
              <a:t>Damit Eure Diskussion aktuell bleibt, sollten alle Argumente, die im Nachhinein auftauchen, mit </a:t>
            </a:r>
            <a:r>
              <a:rPr lang="de-DE" sz="1200" dirty="0" smtClean="0"/>
              <a:t>einer </a:t>
            </a:r>
            <a:r>
              <a:rPr lang="de-DE" sz="1200" dirty="0"/>
              <a:t>Drain Snake </a:t>
            </a:r>
            <a:r>
              <a:rPr lang="de-DE" sz="1200" dirty="0" smtClean="0"/>
              <a:t>(IDE 10) eingefangen </a:t>
            </a:r>
            <a:r>
              <a:rPr lang="de-DE" sz="1200" dirty="0"/>
              <a:t>werden. </a:t>
            </a:r>
          </a:p>
          <a:p>
            <a:r>
              <a:rPr lang="de-DE" sz="1200" dirty="0"/>
              <a:t>Das Team kommt dann zu einem kurzen </a:t>
            </a:r>
            <a:r>
              <a:rPr lang="de-DE" sz="1200" dirty="0" smtClean="0"/>
              <a:t>Aktualisierungstreffen zusammen </a:t>
            </a:r>
            <a:r>
              <a:rPr lang="de-DE" sz="1200" dirty="0"/>
              <a:t>und bespricht alle Änderungen, die sich in der Zwischenzeit ergeben haben und arbeitet die Ergebnisse ein, so dass das Artefakt den aktuellen Stand des Teams wiedergibt. </a:t>
            </a:r>
            <a:endParaRPr lang="de-DE" sz="1200" dirty="0" smtClean="0"/>
          </a:p>
          <a:p>
            <a:r>
              <a:rPr lang="de-DE" sz="1200" dirty="0" smtClean="0"/>
              <a:t>Das kann beispielsweise auch im Rahmen </a:t>
            </a:r>
            <a:r>
              <a:rPr lang="de-DE" sz="1200" dirty="0" smtClean="0"/>
              <a:t>eines Stand </a:t>
            </a:r>
            <a:r>
              <a:rPr lang="de-DE" sz="1200" dirty="0" err="1" smtClean="0"/>
              <a:t>up</a:t>
            </a:r>
            <a:r>
              <a:rPr lang="de-DE" sz="1200" dirty="0" smtClean="0"/>
              <a:t> Meetings oder im Anschluss an ein Daily geschehen</a:t>
            </a:r>
          </a:p>
          <a:p>
            <a:r>
              <a:rPr lang="de-DE" sz="1200" dirty="0"/>
              <a:t>Das aktualisierte Artefakt ist dann der Ausgangspunkt für die weitere Arbeit bzw. den nächsten Workshop. </a:t>
            </a:r>
            <a:endParaRPr lang="de-DE" sz="1200" dirty="0" smtClean="0"/>
          </a:p>
          <a:p>
            <a:r>
              <a:rPr lang="de-DE" sz="1200" dirty="0" smtClean="0"/>
              <a:t>Ihr </a:t>
            </a:r>
            <a:r>
              <a:rPr lang="de-DE" sz="1200" dirty="0"/>
              <a:t>könnt Euch dazu beispielsweise vor Eurem Teamboard treffen, an dem Euer Artefakt hängt, um dort zu diskutieren. </a:t>
            </a:r>
            <a:r>
              <a:rPr lang="de-DE" sz="1200" dirty="0" smtClean="0"/>
              <a:t>Verteilt </a:t>
            </a:r>
            <a:r>
              <a:rPr lang="de-DE" sz="1200" dirty="0"/>
              <a:t>arbeitende Teams (Remote Teams) machen dieses Meeting online, idealerweise in einer Videokonferenz.</a:t>
            </a:r>
            <a:endParaRPr lang="de-DE" sz="1200" dirty="0"/>
          </a:p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1100" dirty="0"/>
              <a:t>Geht zusammen die </a:t>
            </a:r>
            <a:r>
              <a:rPr lang="de-DE" sz="1100" dirty="0" smtClean="0"/>
              <a:t>Drain </a:t>
            </a:r>
            <a:r>
              <a:rPr lang="de-DE" sz="1100" dirty="0" err="1" smtClean="0"/>
              <a:t>Snake</a:t>
            </a:r>
            <a:r>
              <a:rPr lang="de-DE" sz="1100" dirty="0"/>
              <a:t> </a:t>
            </a:r>
            <a:r>
              <a:rPr lang="de-DE" sz="1100" dirty="0" smtClean="0"/>
              <a:t>Zettel </a:t>
            </a:r>
            <a:r>
              <a:rPr lang="de-DE" sz="1100" dirty="0"/>
              <a:t>für Zettel durch und entscheidet gemeinsam für jeden Zettel, ob und wie der Aspekt in das Artefakt des Workshops eingearbeitet wird</a:t>
            </a:r>
            <a:r>
              <a:rPr lang="de-DE" sz="1100" dirty="0" smtClean="0"/>
              <a:t>.</a:t>
            </a:r>
            <a:endParaRPr lang="de-DE" sz="1100" dirty="0"/>
          </a:p>
          <a:p>
            <a:r>
              <a:rPr lang="de-DE" sz="1100" dirty="0" smtClean="0"/>
              <a:t>Wichtig </a:t>
            </a:r>
            <a:r>
              <a:rPr lang="de-DE" sz="1100" dirty="0"/>
              <a:t>ist hierbei, durch die Diskussion im Team einen Abgleich und Konsens zu erzielen</a:t>
            </a:r>
            <a:r>
              <a:rPr lang="de-DE" sz="1100"/>
              <a:t>. </a:t>
            </a:r>
            <a:endParaRPr lang="de-DE" sz="1100" smtClean="0"/>
          </a:p>
          <a:p>
            <a:r>
              <a:rPr lang="de-DE" sz="1100" smtClean="0"/>
              <a:t>Die </a:t>
            </a:r>
            <a:r>
              <a:rPr lang="de-DE" sz="1100" dirty="0"/>
              <a:t>Diskussion ist das Entscheidende an einem Aktualisierungstreffen, um als Team eine gemeinsame Ausrichtung zu finden. Das aktualisierte Artefakt ist eher das Nebenprodukt dieser gemeinsamen Ausrichtung.</a:t>
            </a:r>
            <a:endParaRPr lang="de-DE" sz="11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275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Aktualisierungstreffen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22</cp:revision>
  <dcterms:modified xsi:type="dcterms:W3CDTF">2016-06-28T08:18:11Z</dcterms:modified>
</cp:coreProperties>
</file>