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" ContentType="image/t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51" autoAdjust="0"/>
  </p:normalViewPr>
  <p:slideViewPr>
    <p:cSldViewPr snapToGrid="0" snapToObjects="1">
      <p:cViewPr varScale="1">
        <p:scale>
          <a:sx n="110" d="100"/>
          <a:sy n="110" d="100"/>
        </p:scale>
        <p:origin x="-2200" y="-9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B8B2F-27AE-FC42-9F9A-56AAD34EAFDA}" type="datetimeFigureOut">
              <a:rPr lang="de-DE" smtClean="0"/>
              <a:t>25.10.15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461-2A76-E64D-8F8E-ED7C24699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6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461-2A76-E64D-8F8E-ED7C24699F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44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-nd/4.0/" TargetMode="External"/><Relationship Id="rId3" Type="http://schemas.openxmlformats.org/officeDocument/2006/relationships/image" Target="../media/image3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25.10.15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5" name="Shape 7"/>
          <p:cNvSpPr/>
          <p:nvPr userDrawn="1"/>
        </p:nvSpPr>
        <p:spPr>
          <a:xfrm>
            <a:off x="1683417" y="4952581"/>
            <a:ext cx="419601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2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25.10.15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25.10.15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AUFDREHEN </a:t>
            </a:r>
            <a:r>
              <a:rPr lang="de-DE" smtClean="0">
                <a:latin typeface="Avenir Light"/>
                <a:cs typeface="Avenir Light"/>
              </a:rPr>
              <a:t>- FERTIG </a:t>
            </a:r>
            <a:r>
              <a:rPr lang="de-DE" dirty="0" smtClean="0">
                <a:latin typeface="Avenir Light"/>
                <a:cs typeface="Avenir Light"/>
              </a:rPr>
              <a:t>- LOS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163713" cy="3133835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 smtClean="0"/>
              <a:t>® </a:t>
            </a:r>
            <a:r>
              <a:rPr lang="de-DE" sz="1200" baseline="30000" dirty="0" smtClean="0"/>
              <a:t>1</a:t>
            </a:r>
            <a:r>
              <a:rPr lang="de-DE" sz="1200" dirty="0" smtClean="0"/>
              <a:t>  </a:t>
            </a:r>
            <a:r>
              <a:rPr lang="de-DE" sz="1200" dirty="0"/>
              <a:t>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Du arbeitest in exakten Zeitfenstern: z.B. 25 Minuten mit 5 Minuten Pause. </a:t>
            </a:r>
            <a:r>
              <a:rPr lang="de-DE" sz="1200" dirty="0" err="1"/>
              <a:t>Cirillio</a:t>
            </a:r>
            <a:r>
              <a:rPr lang="de-DE" sz="1200" dirty="0"/>
              <a:t> nennt diese Zeitspanne "Tomate", nach den gängigen Eieruhren in Tomatenform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Die </a:t>
            </a:r>
            <a:r>
              <a:rPr lang="de-DE" sz="1200" dirty="0"/>
              <a:t>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Zeit</a:t>
            </a:r>
            <a:r>
              <a:rPr lang="de-DE" sz="1200" dirty="0"/>
              <a:t>, die Du in Tomaten einteilst, nimmst Du möglicherweise anders wahr. Fokussiere jede Tomate auf ein bestimmtes Thema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Das </a:t>
            </a:r>
            <a:r>
              <a:rPr lang="de-DE" sz="1200" dirty="0"/>
              <a:t>Ziel der Tomate bestimmst Du vorher und nach Ablauf reflektierst Du das Ergebnis und Deine Zufriedenheit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Die </a:t>
            </a:r>
            <a:r>
              <a:rPr lang="de-DE" sz="1200" dirty="0"/>
              <a:t>Pausen zwischen den Tomaten helfen Dir die Konzentration und Motivation über eine längere Zeitspanne aufrecht zu erhalten.</a:t>
            </a:r>
          </a:p>
        </p:txBody>
      </p:sp>
      <p:sp>
        <p:nvSpPr>
          <p:cNvPr id="6" name="Fußzeilenplatzhalter 19"/>
          <p:cNvSpPr txBox="1">
            <a:spLocks/>
          </p:cNvSpPr>
          <p:nvPr/>
        </p:nvSpPr>
        <p:spPr>
          <a:xfrm>
            <a:off x="5336513" y="4813721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elplatzhalter 1"/>
          <p:cNvSpPr txBox="1">
            <a:spLocks/>
          </p:cNvSpPr>
          <p:nvPr/>
        </p:nvSpPr>
        <p:spPr>
          <a:xfrm>
            <a:off x="1177883" y="123801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BRANDHUBER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Besorge Dir einen Zeitmesser. Bewährt haben sich </a:t>
            </a:r>
            <a:r>
              <a:rPr lang="de-DE" sz="1200" dirty="0" smtClean="0"/>
              <a:t>verschiedene </a:t>
            </a:r>
            <a:r>
              <a:rPr lang="de-DE" sz="1200" dirty="0"/>
              <a:t>Apps bzw. eine </a:t>
            </a:r>
            <a:r>
              <a:rPr lang="de-DE" sz="1200" dirty="0" smtClean="0"/>
              <a:t>herkömmliche </a:t>
            </a:r>
            <a:r>
              <a:rPr lang="de-DE" sz="1200" dirty="0"/>
              <a:t>Eieruhr</a:t>
            </a:r>
            <a:r>
              <a:rPr lang="de-DE" sz="1200" dirty="0" smtClean="0"/>
              <a:t>.</a:t>
            </a:r>
            <a:endParaRPr lang="de-DE" sz="1200" dirty="0"/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Mache zuerst innerhalb von </a:t>
            </a:r>
            <a:r>
              <a:rPr lang="de-DE" sz="1200" dirty="0" smtClean="0"/>
              <a:t>zwei </a:t>
            </a:r>
            <a:r>
              <a:rPr lang="de-DE" sz="1200" dirty="0"/>
              <a:t>Wochen mindestens </a:t>
            </a:r>
            <a:r>
              <a:rPr lang="de-DE" sz="1200" dirty="0" smtClean="0"/>
              <a:t>zwölf Tomaten</a:t>
            </a:r>
            <a:r>
              <a:rPr lang="de-DE" sz="1200" dirty="0"/>
              <a:t>. 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Verteile Deine Tomaten auf mindestens </a:t>
            </a:r>
            <a:r>
              <a:rPr lang="de-DE" sz="1200" dirty="0" smtClean="0"/>
              <a:t>acht </a:t>
            </a:r>
            <a:r>
              <a:rPr lang="de-DE" sz="1200" dirty="0"/>
              <a:t>verschiedene Tage</a:t>
            </a:r>
            <a:r>
              <a:rPr lang="de-DE" sz="1200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Du kannst die Tomatentechnik auch in verschiedenen Bereichen Deines Lebens (Tagesgeschäft, Job, Lernen, Hausarbeit, Hobby…) ausprobieren, wenn du magst</a:t>
            </a:r>
            <a:r>
              <a:rPr lang="de-DE" sz="1200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 smtClean="0"/>
              <a:t>Dokumentiere </a:t>
            </a:r>
            <a:r>
              <a:rPr lang="de-DE" sz="1200" dirty="0"/>
              <a:t>zu jeder Tomate vorher Deine Ziele und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nachher </a:t>
            </a:r>
            <a:r>
              <a:rPr lang="de-DE" sz="1200" dirty="0"/>
              <a:t>Deine Erfahrungen und Ergebnisse.</a:t>
            </a:r>
          </a:p>
          <a:p>
            <a:pPr>
              <a:spcBef>
                <a:spcPts val="2000"/>
              </a:spcBef>
            </a:pPr>
            <a:endParaRPr lang="de-DE" sz="1200" dirty="0"/>
          </a:p>
        </p:txBody>
      </p:sp>
      <p:pic>
        <p:nvPicPr>
          <p:cNvPr id="6" name="Bild 5" descr="am_Icon_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39" y="3775185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139</Words>
  <Application>Microsoft Macintosh PowerPoint</Application>
  <PresentationFormat>Benutzerdefiniert</PresentationFormat>
  <Paragraphs>15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AUFDREHEN - FERTIG - 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46</cp:revision>
  <cp:lastPrinted>2015-03-26T09:33:33Z</cp:lastPrinted>
  <dcterms:created xsi:type="dcterms:W3CDTF">2015-03-26T08:30:55Z</dcterms:created>
  <dcterms:modified xsi:type="dcterms:W3CDTF">2015-10-25T11:49:59Z</dcterms:modified>
</cp:coreProperties>
</file>