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p:txBody>
          <a:bodyPr>
            <a:noAutofit/>
          </a:bodyPr>
          <a:lstStyle/>
          <a:p>
            <a:pPr lvl="0">
              <a:spcBef>
                <a:spcPts val="1000"/>
              </a:spcBef>
            </a:pPr>
            <a:r>
              <a:rPr lang="de-DE" sz="1050" dirty="0"/>
              <a:t>Wie viele Tomaten schaffe ich an einem Tag? Mit welchem Tagespensum fühle ich mich überfordert? Wann wird es langweilig?</a:t>
            </a:r>
          </a:p>
          <a:p>
            <a:pPr>
              <a:spcBef>
                <a:spcPts val="1000"/>
              </a:spcBef>
            </a:pPr>
            <a:r>
              <a:rPr lang="de-DE" sz="1050" dirty="0"/>
              <a:t>Ein Tagesplan, den Du auf Tomaten herunterbrichst (siehe TOM 01), hilft Dir eine Wahrnehmung zu entwickeln, wie viele konzentrierte Tomaten Du an einem Tag schaffen kannst. Er fordert Dich auf Dir zu überlegen, was Du machen magst.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Ziele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Richtwerte aus der Erfahrung: Als Anfänger kannst Du mit 2 Tomaten pro Tag beginnen und Dich später auf bis zu 8 oder 10 Tomaten zu je 25 Minuten steigern.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Du Dir vorgenommen hat.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p>
          <a:p>
            <a:pPr>
              <a:lnSpc>
                <a:spcPct val="100000"/>
              </a:lnSpc>
              <a:spcBef>
                <a:spcPts val="1000"/>
              </a:spcBef>
            </a:pPr>
            <a:r>
              <a:rPr lang="de-DE" sz="1050" dirty="0"/>
              <a:t>Schreibe in 2 Wochen 8 Tagespläne.</a:t>
            </a:r>
          </a:p>
          <a:p>
            <a:pPr>
              <a:lnSpc>
                <a:spcPct val="100000"/>
              </a:lnSpc>
              <a:spcBef>
                <a:spcPts val="1000"/>
              </a:spcBef>
            </a:pPr>
            <a:r>
              <a:rPr lang="de-DE" sz="1050" dirty="0"/>
              <a:t>Zeig Deinem Team Deine Tagespläne.</a:t>
            </a:r>
          </a:p>
          <a:p>
            <a:pPr marL="0" indent="0">
              <a:lnSpc>
                <a:spcPct val="100000"/>
              </a:lnSpc>
              <a:spcBef>
                <a:spcPts val="1000"/>
              </a:spcBef>
              <a:buNone/>
            </a:pPr>
            <a:endParaRPr lang="de-DE" dirty="0"/>
          </a:p>
        </p:txBody>
      </p:sp>
      <p:sp>
        <p:nvSpPr>
          <p:cNvPr id="3" name="Shape 7">
            <a:extLst>
              <a:ext uri="{FF2B5EF4-FFF2-40B4-BE49-F238E27FC236}">
                <a16:creationId xmlns:a16="http://schemas.microsoft.com/office/drawing/2014/main" id="{9D894FBB-9E77-CB8A-A1D5-F1992B4CDB2D}"/>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15AC3A8-78B4-EDD8-640C-2C9ACAEAD3E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318</Words>
  <Application>Microsoft Macintosh PowerPoint</Application>
  <PresentationFormat>Benutzerdefiniert</PresentationFormat>
  <Paragraphs>15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2023-07-27T10:56:37Z</dcterms:modified>
</cp:coreProperties>
</file>