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snapToObjects="1">
      <p:cViewPr varScale="1">
        <p:scale>
          <a:sx n="134" d="100"/>
          <a:sy n="134" d="100"/>
        </p:scale>
        <p:origin x="1664" y="184"/>
      </p:cViewPr>
      <p:guideLst>
        <p:guide orient="horz" pos="663"/>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6813" y="1072758"/>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11</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96747"/>
            <a:ext cx="4612406" cy="461665"/>
          </a:xfrm>
        </p:spPr>
        <p:txBody>
          <a:bodyPr/>
          <a:lstStyle/>
          <a:p>
            <a:r>
              <a:rPr lang="de-DE" dirty="0"/>
              <a:t>WAS PASST </a:t>
            </a:r>
            <a:r>
              <a:rPr lang="de-DE" dirty="0">
                <a:latin typeface="Avenir Book"/>
                <a:cs typeface="Avenir Book"/>
              </a:rPr>
              <a:t>IN EINEN TAG?</a:t>
            </a:r>
          </a:p>
        </p:txBody>
      </p:sp>
      <p:sp>
        <p:nvSpPr>
          <p:cNvPr id="4" name="Inhaltsplatzhalter 3"/>
          <p:cNvSpPr>
            <a:spLocks noGrp="1"/>
          </p:cNvSpPr>
          <p:nvPr>
            <p:ph idx="13"/>
          </p:nvPr>
        </p:nvSpPr>
        <p:spPr/>
        <p:txBody>
          <a:bodyPr/>
          <a:lstStyle/>
          <a:p>
            <a:r>
              <a:rPr lang="de-DE" sz="1100" dirty="0"/>
              <a:t>Als Musikerinnen und Musiker laufen wir oft mit einer Übe-Krankheit umher: Wie lange habe ich geübt? War das genug? Wie viel üben denn die anderen? Oh Gott das ist ja viel mehr!</a:t>
            </a:r>
          </a:p>
          <a:p>
            <a:r>
              <a:rPr lang="de-DE" sz="1100" dirty="0"/>
              <a:t>Oft überschätzen wir die Kapazität, die an einem Tag sinnvoll gestemmt werden kann und laufen dann mit einem entsprechenden Mangelgefühl im Bauch herum, nicht genug getan zu haben.</a:t>
            </a:r>
          </a:p>
          <a:p>
            <a:r>
              <a:rPr lang="de-DE" sz="1100" dirty="0"/>
              <a:t>Wenn Du beginnst zu dokumentieren, was in Deinen Tag passt, kann Du diese Krankheit heilen und bekommst eine Wahrnehmung, was Deine tatsächliche Tageskapazität ist</a:t>
            </a:r>
          </a:p>
          <a:p>
            <a:r>
              <a:rPr lang="de-DE" sz="1100" dirty="0"/>
              <a:t>Dabei geht es nicht darum möglichst viel in einen Tag zu packen, sondern bequem vor dich hinzuwerkeln oder zu üben. Wenn du also viele Tagesdokumentationen hintereinander machst, solltest Du keine Ermüdungserscheinungen bekommen.</a:t>
            </a:r>
          </a:p>
          <a:p>
            <a:r>
              <a:rPr lang="de-DE" sz="1100" dirty="0"/>
              <a:t>Sinnvoll wäre auch, während Deinem Tagwerk immer wieder Tomaten zu machen (siehe TOM 08), um auch ein Gefühl dafür zu bekommen wie viele Tomaten in Deinen Tag passen.</a:t>
            </a:r>
          </a:p>
          <a:p>
            <a:r>
              <a:rPr lang="de-DE" sz="1100" dirty="0"/>
              <a:t>Termine und andere Betätigungen kannst Du natürlich auch in Deine Tagesdokumentation mit aufnehmen.</a:t>
            </a:r>
          </a:p>
          <a:p>
            <a:endParaRPr lang="de-DE" dirty="0"/>
          </a:p>
        </p:txBody>
      </p:sp>
    </p:spTree>
    <p:extLst>
      <p:ext uri="{BB962C8B-B14F-4D97-AF65-F5344CB8AC3E}">
        <p14:creationId xmlns:p14="http://schemas.microsoft.com/office/powerpoint/2010/main" val="5857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Dokumentiere Deine Tagesaktivitäten innerhalb von 2 Wochen an 4 verschiedenen Tagen.</a:t>
            </a:r>
          </a:p>
          <a:p>
            <a:r>
              <a:rPr lang="de-DE" dirty="0"/>
              <a:t>Dokumentiere alles, was Du aktiv tust oder Du als Training bezeichnen würdest. Wenn Du Tomaten machst, dann kannst Du sie dementsprechend kennzeichnen.</a:t>
            </a:r>
          </a:p>
          <a:p>
            <a:r>
              <a:rPr lang="de-DE"/>
              <a:t>Zeige </a:t>
            </a:r>
            <a:r>
              <a:rPr lang="de-DE" dirty="0"/>
              <a:t>Deine Dokumentation Deinem Team.</a:t>
            </a:r>
          </a:p>
        </p:txBody>
      </p:sp>
      <p:sp>
        <p:nvSpPr>
          <p:cNvPr id="3" name="Shape 7">
            <a:extLst>
              <a:ext uri="{FF2B5EF4-FFF2-40B4-BE49-F238E27FC236}">
                <a16:creationId xmlns:a16="http://schemas.microsoft.com/office/drawing/2014/main" id="{954FAB3A-71CA-0DA1-3669-D0655201F60C}"/>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60059B35-4CAF-38FF-1199-41746677FBB0}"/>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262</Words>
  <Application>Microsoft Macintosh PowerPoint</Application>
  <PresentationFormat>Benutzerdefiniert</PresentationFormat>
  <Paragraphs>13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WAS PASST IN EINEN TAG?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33</cp:revision>
  <cp:lastPrinted>2015-03-26T09:33:33Z</cp:lastPrinted>
  <dcterms:created xsi:type="dcterms:W3CDTF">2015-03-26T08:30:55Z</dcterms:created>
  <dcterms:modified xsi:type="dcterms:W3CDTF">2023-07-27T10:56:18Z</dcterms:modified>
</cp:coreProperties>
</file>