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0">
          <p15:clr>
            <a:srgbClr val="A4A3A4"/>
          </p15:clr>
        </p15:guide>
        <p15:guide id="2" pos="13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134" d="100"/>
          <a:sy n="134" d="100"/>
        </p:scale>
        <p:origin x="1664" y="176"/>
      </p:cViewPr>
      <p:guideLst>
        <p:guide orient="horz" pos="660"/>
        <p:guide pos="13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7082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7E006B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platzhalter 1"/>
          <p:cNvSpPr txBox="1">
            <a:spLocks/>
          </p:cNvSpPr>
          <p:nvPr userDrawn="1"/>
        </p:nvSpPr>
        <p:spPr>
          <a:xfrm>
            <a:off x="1169473" y="1065764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r>
              <a:rPr lang="de-DE" sz="1000" dirty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27.07.23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/>
              <a:t>Überschrift bearbeiten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27.07.23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>
                <a:solidFill>
                  <a:schemeClr val="bg1"/>
                </a:solidFill>
                <a:latin typeface="Avenir Heavy"/>
                <a:cs typeface="Avenir Heavy"/>
              </a:rPr>
              <a:t>TOM 12</a:t>
            </a: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166813" y="688516"/>
            <a:ext cx="4612406" cy="461665"/>
          </a:xfrm>
        </p:spPr>
        <p:txBody>
          <a:bodyPr/>
          <a:lstStyle/>
          <a:p>
            <a:r>
              <a:rPr lang="de-DE" dirty="0"/>
              <a:t>WAS PASST </a:t>
            </a:r>
            <a:r>
              <a:rPr lang="de-DE" dirty="0">
                <a:latin typeface="Avenir Light"/>
                <a:cs typeface="Avenir Light"/>
              </a:rPr>
              <a:t>IN EINE TOMATE?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de-DE" sz="1100" dirty="0"/>
              <a:t>Ein erfolgreicher Zeitmanager weiß, was er den ganzen Tag tut und wieviel Zeit es genau kostet.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de-DE" sz="1100" dirty="0"/>
              <a:t>Wenn Du beginnst mit konkreten Zeitfenstern zu arbeiten, kannst Du Deine Wahrnehmung schulen, was Du in einer bestimmten Zeit alles schaffen kannst.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de-DE" sz="1100" dirty="0"/>
              <a:t>Einen </a:t>
            </a:r>
            <a:r>
              <a:rPr lang="de-DE" sz="1100" dirty="0" err="1"/>
              <a:t>Timer</a:t>
            </a:r>
            <a:r>
              <a:rPr lang="de-DE" sz="1100" dirty="0"/>
              <a:t> zu stellen, der Dir ein Signal gibt, wann Dein Zeitfenster vorüber ist, hilft Dein Training messbar zu machen.</a:t>
            </a:r>
          </a:p>
          <a:p>
            <a:r>
              <a:rPr lang="de-DE" sz="1100" dirty="0"/>
              <a:t>Ein Zeitfenster kann 5 oder 10 Minuten dauern. 25 Minuten haben sich bei kopflastigen Arbeiten wie Lernen oder Musizieren als guter Einstieg bewährt, bevor die Konzentration nachlässt.</a:t>
            </a:r>
          </a:p>
          <a:p>
            <a:r>
              <a:rPr lang="de-DE" sz="1100" dirty="0"/>
              <a:t>Es geht dabei nicht darum, so schnell wie möglich zu arbeiten bist der Wecker klingelt, sondern herauszufinden, was Du alles in einem bequemen Tempo schaffen kannst.</a:t>
            </a:r>
          </a:p>
          <a:p>
            <a:r>
              <a:rPr lang="de-DE" sz="1100" dirty="0"/>
              <a:t>Francesco </a:t>
            </a:r>
            <a:r>
              <a:rPr lang="de-DE" sz="1100" dirty="0" err="1"/>
              <a:t>Cirillo</a:t>
            </a:r>
            <a:r>
              <a:rPr lang="de-DE" sz="1100" dirty="0"/>
              <a:t>, der Erfinder der </a:t>
            </a:r>
            <a:r>
              <a:rPr lang="de-DE" sz="1100" dirty="0" err="1"/>
              <a:t>Pomodoro</a:t>
            </a:r>
            <a:r>
              <a:rPr lang="de-DE" sz="1100" dirty="0"/>
              <a:t> Technique</a:t>
            </a:r>
            <a:r>
              <a:rPr lang="de-DE" sz="1100"/>
              <a:t>®</a:t>
            </a:r>
            <a:r>
              <a:rPr lang="de-DE" sz="1100" baseline="30000"/>
              <a:t>1</a:t>
            </a:r>
            <a:r>
              <a:rPr lang="de-DE" sz="1100"/>
              <a:t>, nennt </a:t>
            </a:r>
            <a:r>
              <a:rPr lang="de-DE" sz="1100" dirty="0"/>
              <a:t>diese Zeitfenster „Tomaten“. Dabei geht er von 25 Minuten aus, denen eine 5 minütige Pause folgt.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201920" y="4686515"/>
            <a:ext cx="1706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>
                <a:solidFill>
                  <a:srgbClr val="5D5E5F"/>
                </a:solidFill>
                <a:latin typeface="Avenir Light"/>
                <a:cs typeface="Avenir Light"/>
              </a:rPr>
              <a:t>www.pomodorotechnique.com</a:t>
            </a:r>
            <a:r>
              <a:rPr lang="de-DE" sz="800" dirty="0">
                <a:solidFill>
                  <a:srgbClr val="5D5E5F"/>
                </a:solidFill>
                <a:latin typeface="Avenir Light"/>
                <a:cs typeface="Avenir Light"/>
              </a:rPr>
              <a:t> </a:t>
            </a:r>
          </a:p>
          <a:p>
            <a:endParaRPr lang="de-DE" sz="800" dirty="0">
              <a:latin typeface="Avenir Light"/>
              <a:cs typeface="Avenir Light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145318" y="4658496"/>
            <a:ext cx="2203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" dirty="0">
                <a:solidFill>
                  <a:schemeClr val="bg1">
                    <a:lumMod val="50000"/>
                  </a:schemeClr>
                </a:solidFill>
                <a:latin typeface="Avenir Book"/>
                <a:cs typeface="Avenir Book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100" dirty="0"/>
              <a:t>Nimm Dir für den Anfang die von Francesco </a:t>
            </a:r>
            <a:r>
              <a:rPr lang="de-DE" sz="1100" dirty="0" err="1"/>
              <a:t>Cirillio</a:t>
            </a:r>
            <a:r>
              <a:rPr lang="de-DE" sz="1100" dirty="0"/>
              <a:t> vorgeschlagene Zeitspanne von 25 Minuten. Stelle Dir einen </a:t>
            </a:r>
            <a:r>
              <a:rPr lang="de-DE" sz="1100" dirty="0" err="1"/>
              <a:t>Timer</a:t>
            </a:r>
            <a:r>
              <a:rPr lang="de-DE" sz="1100" dirty="0"/>
              <a:t>, übe oder arbeite das, was gerade bei Dir anliegt. </a:t>
            </a:r>
            <a:r>
              <a:rPr lang="de-DE" sz="1100"/>
              <a:t>Notiere Dir, </a:t>
            </a:r>
            <a:r>
              <a:rPr lang="de-DE" sz="1100" dirty="0"/>
              <a:t>nachdem der Wecker geklingelt hat</a:t>
            </a:r>
            <a:r>
              <a:rPr lang="de-DE" sz="1100"/>
              <a:t>, was </a:t>
            </a:r>
            <a:r>
              <a:rPr lang="de-DE" sz="1100" dirty="0"/>
              <a:t>Du geschafft hast.</a:t>
            </a:r>
          </a:p>
          <a:p>
            <a:r>
              <a:rPr lang="de-DE" sz="1100" dirty="0"/>
              <a:t>Für die Zertifizierung dieses </a:t>
            </a:r>
            <a:r>
              <a:rPr lang="de-DE" sz="1100" dirty="0" err="1"/>
              <a:t>Moves</a:t>
            </a:r>
            <a:r>
              <a:rPr lang="de-DE" sz="1100" dirty="0"/>
              <a:t> brauchst Du in 2 Wochen 8 Durchführungen dieser Zeitfenster.</a:t>
            </a:r>
          </a:p>
          <a:p>
            <a:r>
              <a:rPr lang="de-DE" sz="1100" dirty="0"/>
              <a:t>Teile Deine Dokumentation mit Deinem Team und lass Dir Deine Ergebnisse unterschreiben.</a:t>
            </a:r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94BB7745-DF6A-5DE8-8870-B208F33BDDB7}"/>
              </a:ext>
            </a:extLst>
          </p:cNvPr>
          <p:cNvSpPr/>
          <p:nvPr/>
        </p:nvSpPr>
        <p:spPr>
          <a:xfrm>
            <a:off x="971550" y="4689585"/>
            <a:ext cx="469186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lang="de-DE" sz="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music</a:t>
            </a: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 </a:t>
            </a:r>
            <a:r>
              <a:rPr lang="de-DE" sz="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moves</a:t>
            </a: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-Trainingskarten von Regina Brandhuber sind lizenziert unter einer Creative Commons </a:t>
            </a:r>
          </a:p>
          <a:p>
            <a:pPr lvl="0" algn="ctr">
              <a:defRPr sz="1800"/>
            </a:pP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Namensnennung-Nicht kommerziell 4.0 International Lizenz.</a:t>
            </a:r>
          </a:p>
          <a:p>
            <a:pPr lvl="0" algn="ctr">
              <a:defRPr sz="1800"/>
            </a:pP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Nachzulesen unter:</a:t>
            </a:r>
            <a:r>
              <a:rPr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 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https://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creativecommons.org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licenses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by-nc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/4.0/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deed.de</a:t>
            </a:r>
            <a:endParaRPr sz="8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ea typeface="Calibri"/>
              <a:cs typeface="Avenir Light"/>
              <a:sym typeface="Calibri"/>
            </a:endParaRPr>
          </a:p>
        </p:txBody>
      </p:sp>
      <p:pic>
        <p:nvPicPr>
          <p:cNvPr id="4" name="pasted-image.tif">
            <a:extLst>
              <a:ext uri="{FF2B5EF4-FFF2-40B4-BE49-F238E27FC236}">
                <a16:creationId xmlns:a16="http://schemas.microsoft.com/office/drawing/2014/main" id="{8F15A41D-B82B-C922-0DD1-4EE591F6B315}"/>
              </a:ext>
            </a:extLst>
          </p:cNvPr>
          <p:cNvPicPr/>
          <p:nvPr/>
        </p:nvPicPr>
        <p:blipFill rotWithShape="1">
          <a:blip r:embed="rId2"/>
          <a:srcRect r="24777" b="-3233"/>
          <a:stretch/>
        </p:blipFill>
        <p:spPr>
          <a:xfrm>
            <a:off x="5724347" y="4733926"/>
            <a:ext cx="1009828" cy="3333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32158692"/>
      </p:ext>
    </p:extLst>
  </p:cSld>
  <p:clrMapOvr>
    <a:masterClrMapping/>
  </p:clrMapOvr>
</p:sld>
</file>

<file path=ppt/theme/theme1.xml><?xml version="1.0" encoding="utf-8"?>
<a:theme xmlns:a="http://schemas.openxmlformats.org/drawingml/2006/main" name="mm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mm_Trainingskarte Template.potx</Template>
  <TotalTime>0</TotalTime>
  <Words>279</Words>
  <Application>Microsoft Macintosh PowerPoint</Application>
  <PresentationFormat>Benutzerdefiniert</PresentationFormat>
  <Paragraphs>15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Avenir Book</vt:lpstr>
      <vt:lpstr>Avenir Heavy</vt:lpstr>
      <vt:lpstr>Avenir Light</vt:lpstr>
      <vt:lpstr>Calibri</vt:lpstr>
      <vt:lpstr>mm_Trainingskarte Template</vt:lpstr>
      <vt:lpstr>WAS PASST IN EINE TOMATE?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gina brandhuber</cp:lastModifiedBy>
  <cp:revision>38</cp:revision>
  <cp:lastPrinted>2015-03-26T09:33:33Z</cp:lastPrinted>
  <dcterms:created xsi:type="dcterms:W3CDTF">2015-03-26T08:30:55Z</dcterms:created>
  <dcterms:modified xsi:type="dcterms:W3CDTF">2023-07-27T10:45:22Z</dcterms:modified>
</cp:coreProperties>
</file>