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/>
              <a:t>SPIELE </a:t>
            </a:r>
            <a:r>
              <a:rPr lang="de-DE" dirty="0">
                <a:latin typeface="Avenir Book"/>
                <a:cs typeface="Avenir Book"/>
              </a:rPr>
              <a:t>MIT DER ZEIT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100" dirty="0"/>
              <a:t>Innerhalb eines Zeitfensters von 25 min zu arbeiten, ist eine Möglichkeit neben vielen weiteren, die auch gut funktionieren können.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Um herauszufinden, welches für Dich am besten passt, kannst Du unterschiedliche Zeitfenster ausprobieren.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Wenn Du damit experimentierst, ist es wichtig, Klarheit beizubehalten. Du kannst Dich sonst schnell in Beliebigkeit verlieren. 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Vor Beginn Deiner Pomodoro</a:t>
            </a:r>
            <a:r>
              <a:rPr lang="de-DE" sz="1100" baseline="30000" dirty="0"/>
              <a:t>1</a:t>
            </a:r>
            <a:r>
              <a:rPr lang="de-DE" sz="1100" dirty="0"/>
              <a:t> legst Du fest, wie lange sie sein soll. Die Länge über mehrere Tomaten konstant zu halten, hilft Dir ein Gefühl dafür zu entwickeln.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Francesco Cirillo, der Erfinder der Pomodoro Technik </a:t>
            </a:r>
            <a:r>
              <a:rPr lang="de-DE" sz="1100" dirty="0" err="1"/>
              <a:t>empfielt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Einheiten von 20-40 Minuten.</a:t>
            </a:r>
          </a:p>
          <a:p>
            <a:pPr>
              <a:lnSpc>
                <a:spcPct val="120000"/>
              </a:lnSpc>
            </a:pPr>
            <a:r>
              <a:rPr lang="de-DE" sz="1100" dirty="0"/>
              <a:t>Die Erfahrung zeigt, dass </a:t>
            </a:r>
            <a:r>
              <a:rPr lang="de-DE" sz="1100"/>
              <a:t>15 min- oder 5 min-Tomaten </a:t>
            </a:r>
            <a:r>
              <a:rPr lang="de-DE" sz="1100" dirty="0"/>
              <a:t>auch </a:t>
            </a:r>
            <a:r>
              <a:rPr lang="de-DE" sz="1100"/>
              <a:t>sehr </a:t>
            </a:r>
            <a:br>
              <a:rPr lang="de-DE" sz="1100"/>
            </a:br>
            <a:r>
              <a:rPr lang="de-DE" sz="1100"/>
              <a:t>wirkungsvolle Zeitscheiben sein können.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5510914" y="3377140"/>
            <a:ext cx="927203" cy="13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Trainiere in 2 Wochen 3 Phasen, in denen Du Deine Zeitfenster änderst.</a:t>
            </a:r>
          </a:p>
          <a:p>
            <a:r>
              <a:rPr lang="de-DE" sz="1100" dirty="0"/>
              <a:t>Jede Phase sollte über 2 - 4 Tage andauern, an denen Du </a:t>
            </a:r>
            <a:r>
              <a:rPr lang="de-DE" sz="1100" dirty="0" err="1"/>
              <a:t>Pomodoros</a:t>
            </a:r>
            <a:r>
              <a:rPr lang="de-DE" sz="1100" dirty="0"/>
              <a:t> machst. Innerhalb dieser Zeit änderst Du ihre Länge nicht.</a:t>
            </a:r>
          </a:p>
          <a:p>
            <a:r>
              <a:rPr lang="de-DE" sz="1100" dirty="0"/>
              <a:t>Mache in einer Phase mindestens 3 </a:t>
            </a:r>
            <a:r>
              <a:rPr lang="de-DE" sz="1100" dirty="0" err="1"/>
              <a:t>Pomodoros</a:t>
            </a:r>
            <a:r>
              <a:rPr lang="de-DE" sz="1100" dirty="0"/>
              <a:t> mit gleicher Länge, also insgesamt 9.</a:t>
            </a:r>
          </a:p>
          <a:p>
            <a:r>
              <a:rPr lang="de-DE" sz="1100" dirty="0"/>
              <a:t>Dokumentiere jede </a:t>
            </a:r>
            <a:r>
              <a:rPr lang="de-DE" sz="1100" dirty="0" err="1"/>
              <a:t>Pomodoro</a:t>
            </a:r>
            <a:r>
              <a:rPr lang="de-DE" sz="1100" dirty="0"/>
              <a:t> und notiere auch Antworten auf folgende 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Was tut mir gut?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Halte ich meine Zeitfenster exakt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Reißt meine Konzentration während der </a:t>
            </a:r>
            <a:r>
              <a:rPr lang="de-DE" sz="1100" dirty="0" err="1"/>
              <a:t>Pomodoro</a:t>
            </a:r>
            <a:r>
              <a:rPr lang="de-DE" sz="1100" dirty="0"/>
              <a:t>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100" dirty="0"/>
              <a:t>Bräuchte ich längere oder kürzere </a:t>
            </a:r>
            <a:r>
              <a:rPr lang="de-DE" sz="1100"/>
              <a:t>Pomodoros? </a:t>
            </a:r>
            <a:r>
              <a:rPr lang="de-DE" sz="1100" dirty="0"/>
              <a:t>Warum? </a:t>
            </a:r>
          </a:p>
          <a:p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C4EB093C-DF1C-93CF-A83D-6CBE6CD93615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911509C0-70F5-91E8-2FF3-71719F979EAA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262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42</cp:revision>
  <cp:lastPrinted>2015-03-26T09:33:33Z</cp:lastPrinted>
  <dcterms:created xsi:type="dcterms:W3CDTF">2015-03-26T08:30:55Z</dcterms:created>
  <dcterms:modified xsi:type="dcterms:W3CDTF">2023-07-27T10:46:24Z</dcterms:modified>
</cp:coreProperties>
</file>