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7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34" d="100"/>
          <a:sy n="134" d="100"/>
        </p:scale>
        <p:origin x="1664" y="184"/>
      </p:cViewPr>
      <p:guideLst>
        <p:guide orient="horz" pos="677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60468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15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100" dirty="0"/>
              <a:t>Damit Deine Tagespläne im Team ankommen, musst Du die Brücke bilden und das Gespräch darüber suchen.</a:t>
            </a:r>
          </a:p>
          <a:p>
            <a:r>
              <a:rPr lang="de-DE" sz="1100" dirty="0"/>
              <a:t>Feedback einzuholen ist wie ein kleines Schatzkästchen von sich selbst zu öffnen. </a:t>
            </a:r>
          </a:p>
          <a:p>
            <a:r>
              <a:rPr lang="de-DE" sz="1100" dirty="0"/>
              <a:t>Sich den Gedanken und Meinungen anderer zu stellen, kann die eigene Perspektive sehr bereichern.</a:t>
            </a:r>
          </a:p>
          <a:p>
            <a:r>
              <a:rPr lang="de-DE" sz="1100" dirty="0"/>
              <a:t>Auch dem Team hilft es sich eine Meinung zu bilden, wenn es von Dir gefragt wird.</a:t>
            </a:r>
          </a:p>
          <a:p>
            <a:r>
              <a:rPr lang="de-DE" sz="1100" dirty="0"/>
              <a:t>Gemeinsam könnt Ihr herausfinden, was für Euch gute Tagespläne ausmachen, was Ihr toll findet oder nicht verstehen könnt.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1166813" y="675613"/>
            <a:ext cx="4612406" cy="461665"/>
          </a:xfrm>
        </p:spPr>
        <p:txBody>
          <a:bodyPr/>
          <a:lstStyle/>
          <a:p>
            <a:r>
              <a:rPr lang="de-DE" dirty="0"/>
              <a:t>TÄGLICH </a:t>
            </a:r>
            <a:r>
              <a:rPr lang="de-DE" dirty="0">
                <a:latin typeface="Avenir Book"/>
                <a:cs typeface="Avenir Book"/>
              </a:rPr>
              <a:t>BESSER</a:t>
            </a:r>
          </a:p>
        </p:txBody>
      </p:sp>
    </p:spTree>
    <p:extLst>
      <p:ext uri="{BB962C8B-B14F-4D97-AF65-F5344CB8AC3E}">
        <p14:creationId xmlns:p14="http://schemas.microsoft.com/office/powerpoint/2010/main" val="310662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1100" dirty="0"/>
              <a:t>Mache in 2 Wochen 8 Tomatentagespläne (siehe TOM 10). Nimm dabei nicht die Tagespläne, die Du für andere Zertifizierungen angefertigt hast, sondern beginne wieder neu.</a:t>
            </a:r>
          </a:p>
          <a:p>
            <a:r>
              <a:rPr lang="de-DE" sz="1100" dirty="0"/>
              <a:t>Lass Dir jeden Tagesplan von zwei Deiner Kollegen mit 1-5 Sternen bewerten. Die Sterne sollen ein Bauchgefühl wiederspiegeln, das Deine Kollegen mit dem Tagesplan verbinden.</a:t>
            </a:r>
          </a:p>
          <a:p>
            <a:r>
              <a:rPr lang="de-DE" sz="1100" dirty="0"/>
              <a:t>Frag Deine Kollegen auch, was sie gut oder weniger gut finden und notiere zu jedem Tagesplan, was Deine Kollegen sagen oder lass sie es selbst dazuschreiben.</a:t>
            </a:r>
          </a:p>
          <a:p>
            <a:r>
              <a:rPr lang="de-DE" sz="1100" dirty="0"/>
              <a:t>Lass dich von den neuen Perspektiven, die Du bekommst inspirieren und </a:t>
            </a:r>
            <a:br>
              <a:rPr lang="de-DE" sz="1100" dirty="0"/>
            </a:br>
            <a:r>
              <a:rPr lang="de-DE" sz="1100" dirty="0"/>
              <a:t>arbeite es gleich wieder in Deine nächsten Tagespläne ein.</a:t>
            </a:r>
          </a:p>
          <a:p>
            <a:r>
              <a:rPr lang="de-DE" sz="1100" dirty="0"/>
              <a:t>Schön wäre, wenn Du innerhalb der beiden Wochen feststellen kannst, </a:t>
            </a:r>
            <a:br>
              <a:rPr lang="de-DE" sz="1100" dirty="0"/>
            </a:br>
            <a:r>
              <a:rPr lang="de-DE" sz="1100" dirty="0"/>
              <a:t>dass Deine Sternebewertungen immer besser werden, weil Du das </a:t>
            </a:r>
            <a:br>
              <a:rPr lang="de-DE" sz="1100" dirty="0"/>
            </a:br>
            <a:r>
              <a:rPr lang="de-DE" sz="1100" dirty="0"/>
              <a:t>Feedback Deines Teams täglich einarbeitest.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8AC39366-0765-B045-D567-11B4A81149B9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AA5DFCA4-47E9-6254-22AA-B7C02DA9AF8B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263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TÄGLICH BESSER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31</cp:revision>
  <cp:lastPrinted>2015-03-26T09:33:33Z</cp:lastPrinted>
  <dcterms:created xsi:type="dcterms:W3CDTF">2015-03-26T08:30:55Z</dcterms:created>
  <dcterms:modified xsi:type="dcterms:W3CDTF">2023-07-27T10:57:00Z</dcterms:modified>
</cp:coreProperties>
</file>