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0">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34" d="100"/>
          <a:sy n="134" d="100"/>
        </p:scale>
        <p:origin x="1664" y="184"/>
      </p:cViewPr>
      <p:guideLst>
        <p:guide orient="horz" pos="660"/>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itelplatzhalter 1"/>
          <p:cNvSpPr txBox="1">
            <a:spLocks/>
          </p:cNvSpPr>
          <p:nvPr userDrawn="1"/>
        </p:nvSpPr>
        <p:spPr>
          <a:xfrm>
            <a:off x="1169473" y="1072665"/>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a:solidFill>
                  <a:srgbClr val="5D5E5F"/>
                </a:solidFill>
                <a:latin typeface="Avenir Book"/>
                <a:cs typeface="Avenir Book"/>
              </a:rPr>
              <a:t>REGINA</a:t>
            </a:r>
            <a:r>
              <a:rPr lang="de-DE" sz="1000" baseline="0" dirty="0">
                <a:solidFill>
                  <a:srgbClr val="5D5E5F"/>
                </a:solidFill>
                <a:latin typeface="Avenir Book"/>
                <a:cs typeface="Avenir Book"/>
              </a:rPr>
              <a:t> BRANDHUBER</a:t>
            </a:r>
            <a:r>
              <a:rPr lang="de-DE" sz="1000" dirty="0">
                <a:solidFill>
                  <a:srgbClr val="5D5E5F"/>
                </a:solidFill>
                <a:latin typeface="Avenir Book"/>
                <a:cs typeface="Avenir Book"/>
              </a:rPr>
              <a:t> </a:t>
            </a: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27.07.23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a:t>Überschrift 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27.07.23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TOM 16</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90915"/>
            <a:ext cx="4612406" cy="461665"/>
          </a:xfrm>
        </p:spPr>
        <p:txBody>
          <a:bodyPr/>
          <a:lstStyle/>
          <a:p>
            <a:r>
              <a:rPr lang="de-DE" dirty="0"/>
              <a:t>TÄGLICH SPRECHEN</a:t>
            </a:r>
          </a:p>
        </p:txBody>
      </p:sp>
      <p:sp>
        <p:nvSpPr>
          <p:cNvPr id="4" name="Inhaltsplatzhalter 3"/>
          <p:cNvSpPr>
            <a:spLocks noGrp="1"/>
          </p:cNvSpPr>
          <p:nvPr>
            <p:ph idx="13"/>
          </p:nvPr>
        </p:nvSpPr>
        <p:spPr/>
        <p:txBody>
          <a:bodyPr>
            <a:normAutofit lnSpcReduction="10000"/>
          </a:bodyPr>
          <a:lstStyle/>
          <a:p>
            <a:r>
              <a:rPr lang="de-DE" sz="1100" dirty="0"/>
              <a:t>Das „Daily </a:t>
            </a:r>
            <a:r>
              <a:rPr lang="de-DE" sz="1100" dirty="0" err="1"/>
              <a:t>meeting</a:t>
            </a:r>
            <a:r>
              <a:rPr lang="de-DE" sz="1100" dirty="0"/>
              <a:t>“ ist ein 15minütiges tägliches Ereignis in </a:t>
            </a:r>
            <a:r>
              <a:rPr lang="de-DE" sz="1100" i="1" dirty="0" err="1"/>
              <a:t>Scrum</a:t>
            </a:r>
            <a:r>
              <a:rPr lang="de-DE" sz="1100" dirty="0"/>
              <a:t>. </a:t>
            </a:r>
          </a:p>
          <a:p>
            <a:r>
              <a:rPr lang="de-DE" sz="1100" dirty="0"/>
              <a:t>Es ist </a:t>
            </a:r>
            <a:r>
              <a:rPr lang="de-DE" sz="1100" dirty="0" err="1"/>
              <a:t>timeboxed</a:t>
            </a:r>
            <a:r>
              <a:rPr lang="de-DE" sz="1100" dirty="0"/>
              <a:t>, das heißt nach 15 Minuten wird das Treffen abgebrochen, egal wie der Stand des Gesprächs gerade ist.</a:t>
            </a:r>
          </a:p>
          <a:p>
            <a:r>
              <a:rPr lang="de-DE" sz="1100" dirty="0"/>
              <a:t>Es ist ein schneller und effizienter Weg sich mit Kollegen zu synchronisieren.</a:t>
            </a:r>
          </a:p>
          <a:p>
            <a:r>
              <a:rPr lang="de-DE" sz="1100" dirty="0"/>
              <a:t>Es fördert die Zusammenarbeit, den Wissenstransfer, die Diskussion über Probleme beim Üben und spornt zum täglichen Training an.</a:t>
            </a:r>
          </a:p>
          <a:p>
            <a:r>
              <a:rPr lang="de-DE" sz="1100" dirty="0"/>
              <a:t>Es ist ein Treffen, das jeden Tag zur selben Uhrzeit und am selben Ort stattfinden soll, wobei man sich sowohl physisch als auch virtuell, z.B. über Skype treffen kann. Es findet an jedem Arbeitstag statt.</a:t>
            </a:r>
          </a:p>
          <a:p>
            <a:r>
              <a:rPr lang="de-DE" sz="1100" dirty="0"/>
              <a:t>Ein Musikerteam, das diese Zertifizierung miteinander machen möchte, sollte zwischen 3 und 9 Personen umfassen, wobei es nicht notwendig ist, dass alle das gleiche Genre bedienen oder die selben Instrumente spielen. Interdisziplinäre Teams sind sogar gewünscht und von Vorteil.</a:t>
            </a:r>
          </a:p>
          <a:p>
            <a:r>
              <a:rPr lang="de-DE" sz="1100" dirty="0"/>
              <a:t>Bei dem Treffen beantwortet jeder Beteiligte in aller Kürze 3 Fragen bzgl. der eigenen </a:t>
            </a:r>
            <a:r>
              <a:rPr lang="de-DE" sz="1100" dirty="0" err="1"/>
              <a:t>Übeziele</a:t>
            </a:r>
            <a:r>
              <a:rPr lang="de-DE" sz="1100" dirty="0"/>
              <a:t>:</a:t>
            </a:r>
          </a:p>
          <a:p>
            <a:pPr lvl="1">
              <a:buFont typeface="Arial"/>
              <a:buChar char="•"/>
            </a:pPr>
            <a:r>
              <a:rPr lang="de-DE" sz="1100" dirty="0"/>
              <a:t>Was habe ich gestern erreicht?</a:t>
            </a:r>
          </a:p>
          <a:p>
            <a:pPr lvl="1">
              <a:buFont typeface="Arial"/>
              <a:buChar char="•"/>
            </a:pPr>
            <a:r>
              <a:rPr lang="de-DE" sz="1100" dirty="0"/>
              <a:t>Was werde ich heute erledigen?</a:t>
            </a:r>
          </a:p>
          <a:p>
            <a:pPr lvl="1">
              <a:buFont typeface="Arial"/>
              <a:buChar char="•"/>
            </a:pPr>
            <a:r>
              <a:rPr lang="de-DE" sz="1100" dirty="0"/>
              <a:t>Sehe ich Hindernisse, die mich vom Erreichen meines Zieles abhalten?</a:t>
            </a:r>
          </a:p>
        </p:txBody>
      </p:sp>
    </p:spTree>
    <p:extLst>
      <p:ext uri="{BB962C8B-B14F-4D97-AF65-F5344CB8AC3E}">
        <p14:creationId xmlns:p14="http://schemas.microsoft.com/office/powerpoint/2010/main" val="1013834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Legt als Team einen Ort und eine Zeit für Euer tägliches Gespräch fest. </a:t>
            </a:r>
          </a:p>
          <a:p>
            <a:r>
              <a:rPr lang="de-DE" dirty="0"/>
              <a:t>Trefft euch in 2 Wochen 8 Mal und beantwortet Euch gegenseitig die 3 Fragen.</a:t>
            </a:r>
          </a:p>
          <a:p>
            <a:r>
              <a:rPr lang="de-DE" dirty="0"/>
              <a:t>Stellt Euch </a:t>
            </a:r>
            <a:r>
              <a:rPr lang="de-DE"/>
              <a:t>dabei jedes Mal </a:t>
            </a:r>
            <a:r>
              <a:rPr lang="de-DE" dirty="0"/>
              <a:t>einen </a:t>
            </a:r>
            <a:r>
              <a:rPr lang="de-DE" dirty="0" err="1"/>
              <a:t>Timer</a:t>
            </a:r>
            <a:r>
              <a:rPr lang="de-DE" dirty="0"/>
              <a:t> auf 15min und beendet das Gespräch, wenn es klingelt oder früher.</a:t>
            </a:r>
          </a:p>
          <a:p>
            <a:r>
              <a:rPr lang="de-DE" dirty="0"/>
              <a:t>Strebt an, Euch unter der Woche lückenlos zu treffen und macht am Wochenende eine Pause mit diesem Move. So bleiben euch 2 Tage Puffer, falls Euch etwas dazwischen kommt.</a:t>
            </a:r>
          </a:p>
          <a:p>
            <a:endParaRPr lang="de-DE" dirty="0"/>
          </a:p>
        </p:txBody>
      </p:sp>
      <p:sp>
        <p:nvSpPr>
          <p:cNvPr id="3" name="Shape 7">
            <a:extLst>
              <a:ext uri="{FF2B5EF4-FFF2-40B4-BE49-F238E27FC236}">
                <a16:creationId xmlns:a16="http://schemas.microsoft.com/office/drawing/2014/main" id="{6D2B6C59-2F95-4BA3-93ED-0A85C48CED30}"/>
              </a:ext>
            </a:extLst>
          </p:cNvPr>
          <p:cNvSpPr/>
          <p:nvPr/>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6305957A-57FC-0079-AEC7-AFE7F2ABCAB4}"/>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318</Words>
  <Application>Microsoft Macintosh PowerPoint</Application>
  <PresentationFormat>Benutzerdefiniert</PresentationFormat>
  <Paragraphs>18</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TÄGLICH SPRECHEN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30</cp:revision>
  <cp:lastPrinted>2015-03-26T09:33:33Z</cp:lastPrinted>
  <dcterms:created xsi:type="dcterms:W3CDTF">2015-03-26T08:30:55Z</dcterms:created>
  <dcterms:modified xsi:type="dcterms:W3CDTF">2023-07-27T10:57:10Z</dcterms:modified>
</cp:coreProperties>
</file>