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408" y="-112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 smtClean="0"/>
              <a:t>AUFDREHEN</a:t>
            </a:r>
            <a:r>
              <a:rPr lang="de-DE" dirty="0" smtClean="0">
                <a:latin typeface="Avenir Book"/>
                <a:cs typeface="Avenir Book"/>
              </a:rPr>
              <a:t>-FERTIG-LOS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err="1"/>
              <a:t>Technique</a:t>
            </a:r>
            <a:r>
              <a:rPr lang="de-DE" sz="1200" smtClean="0"/>
              <a:t>®</a:t>
            </a:r>
            <a:r>
              <a:rPr lang="de-DE" sz="1200" baseline="30000" smtClean="0"/>
              <a:t>1</a:t>
            </a:r>
            <a:r>
              <a:rPr lang="de-DE" sz="1200" dirty="0"/>
              <a:t> 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12 Tomaten.</a:t>
            </a:r>
          </a:p>
          <a:p>
            <a:r>
              <a:rPr lang="de-DE" sz="1200" dirty="0"/>
              <a:t>Verteile Deine Tomaten auf mindestens 8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nachher </a:t>
            </a:r>
            <a:br>
              <a:rPr lang="de-DE" sz="1200" dirty="0"/>
            </a:br>
            <a:r>
              <a:rPr lang="de-DE" sz="1200" dirty="0" smtClean="0"/>
              <a:t>Deine </a:t>
            </a:r>
            <a:r>
              <a:rPr lang="de-DE" sz="1200" dirty="0"/>
              <a:t>Erfahrungen und Ergebnisse.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53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33</cp:revision>
  <cp:lastPrinted>2015-03-26T09:33:33Z</cp:lastPrinted>
  <dcterms:created xsi:type="dcterms:W3CDTF">2015-03-26T08:30:55Z</dcterms:created>
  <dcterms:modified xsi:type="dcterms:W3CDTF">2015-10-25T08:17:14Z</dcterms:modified>
</cp:coreProperties>
</file>