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2">
          <p15:clr>
            <a:srgbClr val="A4A3A4"/>
          </p15:clr>
        </p15:guide>
        <p15:guide id="2" pos="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59" d="100"/>
          <a:sy n="159" d="100"/>
        </p:scale>
        <p:origin x="1616" y="184"/>
      </p:cViewPr>
      <p:guideLst>
        <p:guide orient="horz" pos="872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95049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22.02.16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22.02.16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19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37258"/>
            <a:ext cx="4612406" cy="461665"/>
          </a:xfrm>
        </p:spPr>
        <p:txBody>
          <a:bodyPr/>
          <a:lstStyle/>
          <a:p>
            <a:r>
              <a:rPr lang="de-DE" dirty="0" smtClean="0"/>
              <a:t>AUFDREHEN</a:t>
            </a:r>
            <a:r>
              <a:rPr lang="de-DE" dirty="0" smtClean="0">
                <a:latin typeface="Avenir Book"/>
                <a:cs typeface="Avenir Book"/>
              </a:rPr>
              <a:t>-FERTIG-LOS</a:t>
            </a:r>
            <a:endParaRPr lang="de-DE" dirty="0">
              <a:latin typeface="Avenir Book"/>
              <a:cs typeface="Avenir Book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1200" dirty="0"/>
              <a:t>Die </a:t>
            </a:r>
            <a:r>
              <a:rPr lang="de-DE" sz="1200" dirty="0" err="1"/>
              <a:t>Pomodoro</a:t>
            </a:r>
            <a:r>
              <a:rPr lang="de-DE" sz="1200" dirty="0"/>
              <a:t> </a:t>
            </a:r>
            <a:r>
              <a:rPr lang="de-DE" sz="1200" err="1"/>
              <a:t>Technique</a:t>
            </a:r>
            <a:r>
              <a:rPr lang="de-DE" sz="1200" smtClean="0"/>
              <a:t>®</a:t>
            </a:r>
            <a:r>
              <a:rPr lang="de-DE" sz="1200" baseline="30000" smtClean="0"/>
              <a:t>1</a:t>
            </a:r>
            <a:r>
              <a:rPr lang="de-DE" sz="1200" dirty="0"/>
              <a:t>  ist ein Zeitmanagementwerkzeug, das von Francesco </a:t>
            </a:r>
            <a:r>
              <a:rPr lang="de-DE" sz="1200" dirty="0" err="1"/>
              <a:t>Cirillo</a:t>
            </a:r>
            <a:r>
              <a:rPr lang="de-DE" sz="1200" dirty="0"/>
              <a:t> erfunden wurde. Es kann Dir dabei helfen, konzentrierter und zielgerichteter zu arbeiten.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Du arbeitest in exakten Zeitfenstern: z.B. 25 Minuten mit 5 Minuten Pause. </a:t>
            </a:r>
            <a:r>
              <a:rPr lang="de-DE" sz="1200" dirty="0" err="1"/>
              <a:t>Cirillio</a:t>
            </a:r>
            <a:r>
              <a:rPr lang="de-DE" sz="1200" dirty="0"/>
              <a:t> nennt diese Zeitspanne "Tomate", nach den gängigen Eieruhren in Tomatenform.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Die Zeit wird mit einem </a:t>
            </a:r>
            <a:r>
              <a:rPr lang="de-DE" sz="1200" dirty="0" err="1"/>
              <a:t>Timer</a:t>
            </a:r>
            <a:r>
              <a:rPr lang="de-DE" sz="1200" dirty="0"/>
              <a:t> heruntergezählt und sollte nach Möglichkeit nicht unterbrochen werden</a:t>
            </a:r>
            <a:r>
              <a:rPr lang="de-DE" sz="1200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Zeit, die Du in Tomaten einteilst, nimmst Du möglicherweise anders wahr. 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Fokussiere jede Tomate auf ein bestimmtes Thema.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Das Ziel der Tomate bestimmst Du vorher und nach Ablauf reflektierst Du das Ergebnis und Deine Zufriedenheit.</a:t>
            </a:r>
          </a:p>
          <a:p>
            <a:pPr>
              <a:lnSpc>
                <a:spcPct val="110000"/>
              </a:lnSpc>
            </a:pPr>
            <a:r>
              <a:rPr lang="de-DE" sz="1200" dirty="0" smtClean="0"/>
              <a:t>Die </a:t>
            </a:r>
            <a:r>
              <a:rPr lang="de-DE" sz="1200" dirty="0"/>
              <a:t>Pausen zwischen den Tomaten helfen Dir die Konzentration und Motivation über eine längere Zeitspanne aufrecht zu erhalten.</a:t>
            </a:r>
            <a:endParaRPr lang="de-DE" dirty="0"/>
          </a:p>
        </p:txBody>
      </p:sp>
      <p:sp>
        <p:nvSpPr>
          <p:cNvPr id="5" name="Fußzeilenplatzhalter 19"/>
          <p:cNvSpPr txBox="1">
            <a:spLocks/>
          </p:cNvSpPr>
          <p:nvPr/>
        </p:nvSpPr>
        <p:spPr>
          <a:xfrm>
            <a:off x="508656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200" dirty="0"/>
              <a:t>Besorge Dir einen Zeitmesser. Bewährt haben sich verschiedene Apps bzw. eine herkömmliche Eieruhr.</a:t>
            </a:r>
          </a:p>
          <a:p>
            <a:r>
              <a:rPr lang="de-DE" sz="1200" dirty="0"/>
              <a:t>Mache innerhalb von 2 Wochen mindestens 8 Tomaten.</a:t>
            </a:r>
          </a:p>
          <a:p>
            <a:r>
              <a:rPr lang="de-DE" sz="1200" dirty="0"/>
              <a:t>Verteile Deine Tomaten auf mindestens 4 verschiedene Tage.</a:t>
            </a:r>
          </a:p>
          <a:p>
            <a:r>
              <a:rPr lang="de-DE" sz="1200" dirty="0"/>
              <a:t>Du kannst die Tomatentechnik auch in verschiedenen Bereichen Deines Lebens (Tagesgeschäft, Job, Lernen, Hausarbeit, Hobby…) ausprobieren, wenn du magst.</a:t>
            </a:r>
          </a:p>
          <a:p>
            <a:r>
              <a:rPr lang="de-DE" sz="1200" dirty="0"/>
              <a:t>Dokumentiere zu jeder Tomate vorher Deine Ziele und nachher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Deine </a:t>
            </a:r>
            <a:r>
              <a:rPr lang="de-DE" sz="1200" dirty="0"/>
              <a:t>Erfahrungen und Ergebnisse.</a:t>
            </a:r>
          </a:p>
        </p:txBody>
      </p:sp>
      <p:sp>
        <p:nvSpPr>
          <p:cNvPr id="3" name="Shape 7"/>
          <p:cNvSpPr/>
          <p:nvPr/>
        </p:nvSpPr>
        <p:spPr>
          <a:xfrm>
            <a:off x="1683417" y="4952581"/>
            <a:ext cx="4196016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feld 4"/>
          <p:cNvSpPr txBox="1"/>
          <p:nvPr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22.02.16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77</Words>
  <Application>Microsoft Macintosh PowerPoint</Application>
  <PresentationFormat>Benutzerdefiniert</PresentationFormat>
  <Paragraphs>17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mm_Trainingskarte Template</vt:lpstr>
      <vt:lpstr>AUFDREHEN-FERTIG-LOS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36</cp:revision>
  <cp:lastPrinted>2015-03-26T09:33:33Z</cp:lastPrinted>
  <dcterms:created xsi:type="dcterms:W3CDTF">2015-03-26T08:30:55Z</dcterms:created>
  <dcterms:modified xsi:type="dcterms:W3CDTF">2016-02-22T16:06:49Z</dcterms:modified>
</cp:coreProperties>
</file>