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1296" y="-104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B8B2F-27AE-FC42-9F9A-56AAD34EAFDA}" type="datetimeFigureOut">
              <a:rPr lang="de-DE" smtClean="0"/>
              <a:t>14.07.15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20461-2A76-E64D-8F8E-ED7C24699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56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0461-2A76-E64D-8F8E-ED7C24699F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44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14.07.15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14.07.15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09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AUFDREHEN </a:t>
            </a:r>
            <a:r>
              <a:rPr lang="de-DE" dirty="0" smtClean="0">
                <a:latin typeface="Avenir Light"/>
                <a:cs typeface="Avenir Light"/>
              </a:rPr>
              <a:t>– FERTIG - LOS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8" y="1485052"/>
            <a:ext cx="6444107" cy="3217235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de-DE" sz="1200" dirty="0"/>
              <a:t>Bevor Du diese Karte </a:t>
            </a:r>
            <a:r>
              <a:rPr lang="de-DE" sz="1200" dirty="0" smtClean="0"/>
              <a:t>trainierst, </a:t>
            </a:r>
            <a:r>
              <a:rPr lang="de-DE" sz="1200" dirty="0"/>
              <a:t>solltest Du ein Zertifikat für TOM 01 haben.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Diese </a:t>
            </a:r>
            <a:r>
              <a:rPr lang="de-DE" sz="1200" dirty="0"/>
              <a:t>Karte baut </a:t>
            </a:r>
            <a:r>
              <a:rPr lang="de-DE" sz="1200" dirty="0" smtClean="0"/>
              <a:t>darauf auf.</a:t>
            </a:r>
          </a:p>
          <a:p>
            <a:pPr>
              <a:spcBef>
                <a:spcPts val="1000"/>
              </a:spcBef>
            </a:pPr>
            <a:r>
              <a:rPr lang="de-DE" sz="1200" dirty="0" smtClean="0"/>
              <a:t>Die </a:t>
            </a:r>
            <a:r>
              <a:rPr lang="de-DE" sz="1200" dirty="0" err="1"/>
              <a:t>Pomodoro</a:t>
            </a:r>
            <a:r>
              <a:rPr lang="de-DE" sz="1200" dirty="0"/>
              <a:t> </a:t>
            </a:r>
            <a:r>
              <a:rPr lang="de-DE" sz="1200" dirty="0" err="1"/>
              <a:t>Technique</a:t>
            </a:r>
            <a:r>
              <a:rPr lang="de-DE" sz="1200" dirty="0" smtClean="0"/>
              <a:t>® </a:t>
            </a:r>
            <a:r>
              <a:rPr lang="de-DE" sz="1200" baseline="30000" dirty="0" smtClean="0"/>
              <a:t>1</a:t>
            </a:r>
            <a:r>
              <a:rPr lang="de-DE" sz="1200" dirty="0" smtClean="0"/>
              <a:t> ist </a:t>
            </a:r>
            <a:r>
              <a:rPr lang="de-DE" sz="1200" dirty="0"/>
              <a:t>ein Zeitmanagementwerkzeug, das von Francesco </a:t>
            </a:r>
            <a:r>
              <a:rPr lang="de-DE" sz="1200" dirty="0" err="1"/>
              <a:t>Cirillo</a:t>
            </a:r>
            <a:r>
              <a:rPr lang="de-DE" sz="1200" dirty="0"/>
              <a:t> erfunden wurde. Es kann Dir dabei helfen, konzentrierter und zielgerichteter zu arbeiten.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Du arbeitest in exakten Zeitfenstern: 25 Minuten mit 5 Minuten Pause</a:t>
            </a:r>
            <a:r>
              <a:rPr lang="de-DE" sz="1200" dirty="0" smtClean="0"/>
              <a:t>.</a:t>
            </a:r>
            <a:endParaRPr lang="de-DE" sz="1200" dirty="0"/>
          </a:p>
          <a:p>
            <a:pPr lvl="0">
              <a:spcBef>
                <a:spcPts val="1000"/>
              </a:spcBef>
            </a:pPr>
            <a:r>
              <a:rPr lang="de-DE" sz="1200" dirty="0"/>
              <a:t>Die Zeit wird mit einem </a:t>
            </a:r>
            <a:r>
              <a:rPr lang="de-DE" sz="1200" dirty="0" err="1"/>
              <a:t>Timer</a:t>
            </a:r>
            <a:r>
              <a:rPr lang="de-DE" sz="1200" dirty="0"/>
              <a:t> heruntergezählt und sollte nach Möglichkeit nicht unterbrochen werden</a:t>
            </a:r>
            <a:r>
              <a:rPr lang="de-DE" sz="1200" dirty="0" smtClean="0"/>
              <a:t>.</a:t>
            </a:r>
            <a:endParaRPr lang="de-DE" sz="1200" dirty="0"/>
          </a:p>
          <a:p>
            <a:pPr lvl="0">
              <a:spcBef>
                <a:spcPts val="1000"/>
              </a:spcBef>
            </a:pPr>
            <a:r>
              <a:rPr lang="de-DE" sz="1200" dirty="0"/>
              <a:t>Jede Tomate ist auf ein Thema fokussiert. 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Das Ziel der Tomate bestimmst Du vorher und nach Ablauf reflektierst Du das Ergebnis und Deine Zufriedenheit</a:t>
            </a:r>
            <a:r>
              <a:rPr lang="de-DE" sz="1200" dirty="0" smtClean="0"/>
              <a:t>.</a:t>
            </a:r>
            <a:endParaRPr lang="de-DE" sz="1200" dirty="0"/>
          </a:p>
          <a:p>
            <a:pPr lvl="0">
              <a:spcBef>
                <a:spcPts val="1000"/>
              </a:spcBef>
            </a:pPr>
            <a:r>
              <a:rPr lang="de-DE" sz="1200" dirty="0"/>
              <a:t>Zeit, die Du in Tomaten einteilst, nimmst Du anders wahr. Tomaten helfen Dir zu messen, wie lange Du für bestimmte Aufgaben brauchst. 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Die Pausen zwischen den Tomaten helfen Dir die Konzentration und Motivation über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eine </a:t>
            </a:r>
            <a:r>
              <a:rPr lang="de-DE" sz="1200" dirty="0"/>
              <a:t>längere Zeitspanne aufrecht zu erhalten.</a:t>
            </a:r>
          </a:p>
          <a:p>
            <a:pPr marL="0" indent="0">
              <a:buNone/>
            </a:pPr>
            <a:endParaRPr lang="de-DE" sz="1200" dirty="0"/>
          </a:p>
        </p:txBody>
      </p:sp>
      <p:sp>
        <p:nvSpPr>
          <p:cNvPr id="6" name="Fußzeilenplatzhalter 19"/>
          <p:cNvSpPr txBox="1">
            <a:spLocks/>
          </p:cNvSpPr>
          <p:nvPr/>
        </p:nvSpPr>
        <p:spPr>
          <a:xfrm>
            <a:off x="5434816" y="4848174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am_journeyman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55" y="4241529"/>
            <a:ext cx="905256" cy="8961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Nun variierst </a:t>
            </a:r>
            <a:r>
              <a:rPr lang="de-DE" sz="1200" dirty="0" smtClean="0"/>
              <a:t>Du den Move, um ein noch besseres Gefühl für Deine Tomaten zu bekommen und immer genauere Vorhersagen mache zu können.</a:t>
            </a: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Mache eine Woche lang die Variante 1 und eine Woche lang die Variante 2 und dokumentiere wie bisher zu </a:t>
            </a:r>
            <a:r>
              <a:rPr lang="de-DE" sz="1200" dirty="0"/>
              <a:t>jeder Tomate vorher Deine Ziele und nachher Deine Erfahrungen und Ergebnisse.</a:t>
            </a: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Variante 1: 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Mache </a:t>
            </a:r>
            <a:r>
              <a:rPr lang="de-DE" sz="1200" dirty="0" smtClean="0"/>
              <a:t>6 </a:t>
            </a:r>
            <a:r>
              <a:rPr lang="de-DE" sz="1200" dirty="0"/>
              <a:t>Tomaten an </a:t>
            </a:r>
            <a:r>
              <a:rPr lang="de-DE" sz="1200" dirty="0" smtClean="0"/>
              <a:t>vier </a:t>
            </a:r>
            <a:r>
              <a:rPr lang="de-DE" sz="1200" dirty="0"/>
              <a:t>verschiedenen Tagen</a:t>
            </a:r>
            <a:endParaRPr lang="de-DE" sz="1200" dirty="0" smtClean="0"/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Du dokumentierst vor der Tomate nicht nur das Ziel, sondern auch die Schritte dorthin: Welche kleinen Schritte brauchst Du, um das Tomatenziel zu </a:t>
            </a:r>
            <a:r>
              <a:rPr lang="de-DE" sz="1200" dirty="0"/>
              <a:t>erreichen? </a:t>
            </a:r>
            <a:endParaRPr lang="de-DE" sz="1200" dirty="0" smtClean="0"/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Variante 2: 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de-DE" sz="1200" dirty="0"/>
              <a:t>Mache 6 </a:t>
            </a:r>
            <a:r>
              <a:rPr lang="de-DE" sz="1200" dirty="0"/>
              <a:t>Tomaten an vier verschiedenen Tagen.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de-DE" sz="1200" dirty="0"/>
              <a:t>Wie viel </a:t>
            </a:r>
            <a:r>
              <a:rPr lang="de-DE" sz="1200" dirty="0"/>
              <a:t>Prozent von dem, das Du Dir vorgenommen hast, hast Du erreicht?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Das </a:t>
            </a:r>
            <a:r>
              <a:rPr lang="de-DE" sz="1200" dirty="0"/>
              <a:t>Ziel ist, möglichst genau einschätzen zu können, was </a:t>
            </a:r>
            <a:r>
              <a:rPr lang="de-DE" sz="1200" dirty="0" smtClean="0"/>
              <a:t>Du in einer Tomate schaffst. </a:t>
            </a:r>
            <a:br>
              <a:rPr lang="de-DE" sz="1200" dirty="0" smtClean="0"/>
            </a:br>
            <a:r>
              <a:rPr lang="de-DE" sz="1200" dirty="0" smtClean="0"/>
              <a:t>Auch </a:t>
            </a:r>
            <a:r>
              <a:rPr lang="de-DE" sz="1200" dirty="0" smtClean="0"/>
              <a:t>wenn Du mehr geschafft hast, als vorhergesagt, ist das eine Abweichung von Deinen Vorhersagen, genau wie wenn Du Dir zu viel vorgenommen hast.</a:t>
            </a:r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143</Words>
  <Application>Microsoft Macintosh PowerPoint</Application>
  <PresentationFormat>Benutzerdefiniert</PresentationFormat>
  <Paragraphs>19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AUFDREHEN – FERTIG - LOS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53</cp:revision>
  <cp:lastPrinted>2015-03-26T09:33:33Z</cp:lastPrinted>
  <dcterms:created xsi:type="dcterms:W3CDTF">2015-03-26T08:30:55Z</dcterms:created>
  <dcterms:modified xsi:type="dcterms:W3CDTF">2015-07-14T14:43:51Z</dcterms:modified>
</cp:coreProperties>
</file>