
<file path=[Content_Types].xml><?xml version="1.0" encoding="utf-8"?>
<Types xmlns="http://schemas.openxmlformats.org/package/2006/content-types">
  <Default Extension="xml" ContentType="application/xml"/>
  <Default Extension="jpg" ContentType="image/jpeg"/>
  <Default Extension="jpeg" ContentType="image/jpeg"/>
  <Default Extension="emf" ContentType="image/x-emf"/>
  <Default Extension="rels" ContentType="application/vnd.openxmlformats-package.relationships+xml"/>
  <Default Extension="tif" ContentType="image/t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handoutMasterIdLst>
    <p:handoutMasterId r:id="rId4"/>
  </p:handoutMasterIdLst>
  <p:sldIdLst>
    <p:sldId id="257" r:id="rId2"/>
    <p:sldId id="256" r:id="rId3"/>
  </p:sldIdLst>
  <p:sldSz cx="7562850" cy="5330825"/>
  <p:notesSz cx="6858000" cy="9144000"/>
  <p:defaultText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872">
          <p15:clr>
            <a:srgbClr val="A4A3A4"/>
          </p15:clr>
        </p15:guide>
        <p15:guide id="2" pos="71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229237"/>
    <a:srgbClr val="9DCB82"/>
    <a:srgbClr val="5D5E5F"/>
    <a:srgbClr val="7E006B"/>
    <a:srgbClr val="D2B1D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431"/>
    <p:restoredTop sz="94671"/>
  </p:normalViewPr>
  <p:slideViewPr>
    <p:cSldViewPr snapToGrid="0" snapToObjects="1">
      <p:cViewPr>
        <p:scale>
          <a:sx n="170" d="100"/>
          <a:sy n="170" d="100"/>
        </p:scale>
        <p:origin x="-80" y="1200"/>
      </p:cViewPr>
      <p:guideLst>
        <p:guide orient="horz" pos="872"/>
        <p:guide pos="718"/>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handoutMaster" Target="handoutMasters/handoutMaster1.xml"/><Relationship Id="rId5" Type="http://schemas.openxmlformats.org/officeDocument/2006/relationships/printerSettings" Target="printerSettings/printerSettings1.bin"/><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berschrift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E077CBB-2DF5-4D45-BDDD-22DB2684D07E}" type="datetimeFigureOut">
              <a:rPr lang="de-DE" smtClean="0"/>
              <a:t>23.11.15</a:t>
            </a:fld>
            <a:endParaRPr lang="de-DE"/>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EAF1D9A-A12A-E345-8B91-B87C205EE5BE}" type="slidenum">
              <a:rPr lang="de-DE" smtClean="0"/>
              <a:t>‹Nr.›</a:t>
            </a:fld>
            <a:endParaRPr lang="de-DE"/>
          </a:p>
        </p:txBody>
      </p:sp>
    </p:spTree>
    <p:extLst>
      <p:ext uri="{BB962C8B-B14F-4D97-AF65-F5344CB8AC3E}">
        <p14:creationId xmlns:p14="http://schemas.microsoft.com/office/powerpoint/2010/main" val="4079513004"/>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emf"/></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Überschrift 2zeilig">
    <p:spTree>
      <p:nvGrpSpPr>
        <p:cNvPr id="1" name=""/>
        <p:cNvGrpSpPr/>
        <p:nvPr/>
      </p:nvGrpSpPr>
      <p:grpSpPr>
        <a:xfrm>
          <a:off x="0" y="0"/>
          <a:ext cx="0" cy="0"/>
          <a:chOff x="0" y="0"/>
          <a:chExt cx="0" cy="0"/>
        </a:xfrm>
      </p:grpSpPr>
      <p:sp>
        <p:nvSpPr>
          <p:cNvPr id="2" name="Titel 1"/>
          <p:cNvSpPr>
            <a:spLocks noGrp="1"/>
          </p:cNvSpPr>
          <p:nvPr>
            <p:ph type="ctrTitle"/>
          </p:nvPr>
        </p:nvSpPr>
        <p:spPr>
          <a:xfrm>
            <a:off x="1166812" y="704785"/>
            <a:ext cx="5960819" cy="461665"/>
          </a:xfrm>
        </p:spPr>
        <p:txBody>
          <a:bodyPr/>
          <a:lstStyle>
            <a:lvl1pPr algn="l">
              <a:defRPr cap="all">
                <a:latin typeface="Avenir Light"/>
                <a:cs typeface="Avenir Light"/>
              </a:defRPr>
            </a:lvl1pPr>
          </a:lstStyle>
          <a:p>
            <a:r>
              <a:rPr lang="de-DE" smtClean="0"/>
              <a:t>Mastertitelformat bearbeiten</a:t>
            </a:r>
            <a:endParaRPr lang="de-DE" dirty="0"/>
          </a:p>
        </p:txBody>
      </p:sp>
      <p:sp>
        <p:nvSpPr>
          <p:cNvPr id="3" name="Untertitel 2"/>
          <p:cNvSpPr>
            <a:spLocks noGrp="1"/>
          </p:cNvSpPr>
          <p:nvPr>
            <p:ph type="subTitle" idx="1"/>
          </p:nvPr>
        </p:nvSpPr>
        <p:spPr>
          <a:xfrm>
            <a:off x="1192733" y="1088690"/>
            <a:ext cx="5293995" cy="467477"/>
          </a:xfrm>
        </p:spPr>
        <p:txBody>
          <a:bodyPr vert="horz" lIns="80678" tIns="40339" rIns="80678" bIns="40339" rtlCol="0">
            <a:normAutofit/>
          </a:bodyPr>
          <a:lstStyle>
            <a:lvl1pPr marL="171450" indent="-171450">
              <a:buFont typeface="Arial"/>
              <a:buNone/>
              <a:defRPr lang="de-DE" cap="all" dirty="0">
                <a:latin typeface="Avenir Book"/>
                <a:cs typeface="Avenir Book"/>
              </a:defRPr>
            </a:lvl1pPr>
          </a:lstStyle>
          <a:p>
            <a:pPr marL="0" lvl="0" indent="0">
              <a:spcBef>
                <a:spcPct val="20000"/>
              </a:spcBef>
              <a:buClr>
                <a:srgbClr val="7E006B"/>
              </a:buClr>
              <a:buSzPct val="170000"/>
            </a:pPr>
            <a:r>
              <a:rPr lang="de-DE" smtClean="0"/>
              <a:t>Master-Untertitelformat bearbeiten</a:t>
            </a:r>
            <a:endParaRPr lang="de-DE" dirty="0"/>
          </a:p>
        </p:txBody>
      </p:sp>
      <p:sp>
        <p:nvSpPr>
          <p:cNvPr id="5" name="Textplatzhalter 4"/>
          <p:cNvSpPr>
            <a:spLocks noGrp="1"/>
          </p:cNvSpPr>
          <p:nvPr>
            <p:ph type="body" sz="quarter" idx="14"/>
          </p:nvPr>
        </p:nvSpPr>
        <p:spPr/>
        <p:txBody>
          <a:bodyPr/>
          <a:lstStyle>
            <a:lvl1pPr marL="263525" indent="-263525">
              <a:buSzPct val="200000"/>
              <a:buFontTx/>
              <a:buBlip>
                <a:blip r:embed="rId2"/>
              </a:buBlip>
              <a:defRPr/>
            </a:lvl1pPr>
            <a:lvl2pPr marL="630238" indent="-227013">
              <a:buSzPct val="200000"/>
              <a:buFontTx/>
              <a:buBlip>
                <a:blip r:embed="rId2"/>
              </a:buBlip>
              <a:defRPr/>
            </a:lvl2pPr>
            <a:lvl3pPr marL="1008469" indent="-201694">
              <a:buSzPct val="200000"/>
              <a:buFontTx/>
              <a:buBlip>
                <a:blip r:embed="rId2"/>
              </a:buBlip>
              <a:defRPr/>
            </a:lvl3pPr>
            <a:lvl4pPr marL="1411856" indent="-201694">
              <a:buSzPct val="200000"/>
              <a:buFontTx/>
              <a:buBlip>
                <a:blip r:embed="rId2"/>
              </a:buBlip>
              <a:defRPr/>
            </a:lvl4pPr>
            <a:lvl5pPr marL="1815244" indent="-201694">
              <a:buSzPct val="200000"/>
              <a:buFontTx/>
              <a:buBlip>
                <a:blip r:embed="rId2"/>
              </a:buBlip>
              <a:defRPr/>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Tree>
    <p:extLst>
      <p:ext uri="{BB962C8B-B14F-4D97-AF65-F5344CB8AC3E}">
        <p14:creationId xmlns:p14="http://schemas.microsoft.com/office/powerpoint/2010/main" val="2869296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Überschrift 1zeilig">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783656"/>
            <a:ext cx="4612406" cy="461665"/>
          </a:xfrm>
        </p:spPr>
        <p:txBody>
          <a:bodyPr/>
          <a:lstStyle>
            <a:lvl1pPr algn="l">
              <a:defRPr/>
            </a:lvl1pPr>
          </a:lstStyle>
          <a:p>
            <a:r>
              <a:rPr lang="de-DE" smtClean="0"/>
              <a:t>Mastertitelformat bearbeiten</a:t>
            </a:r>
            <a:endParaRPr lang="de-DE" dirty="0"/>
          </a:p>
        </p:txBody>
      </p:sp>
      <p:sp>
        <p:nvSpPr>
          <p:cNvPr id="5" name="Textplatzhalter 4"/>
          <p:cNvSpPr>
            <a:spLocks noGrp="1"/>
          </p:cNvSpPr>
          <p:nvPr>
            <p:ph type="body" sz="quarter" idx="14"/>
          </p:nvPr>
        </p:nvSpPr>
        <p:spPr/>
        <p:txBody>
          <a:bodyPr/>
          <a:lstStyle>
            <a:lvl1pPr marL="263525" indent="-263525">
              <a:buSzPct val="200000"/>
              <a:buFontTx/>
              <a:buBlip>
                <a:blip r:embed="rId2"/>
              </a:buBlip>
              <a:defRPr/>
            </a:lvl1pPr>
            <a:lvl2pPr marL="630238" indent="-227013">
              <a:buSzPct val="200000"/>
              <a:buFontTx/>
              <a:buBlip>
                <a:blip r:embed="rId2"/>
              </a:buBlip>
              <a:defRPr/>
            </a:lvl2pPr>
            <a:lvl3pPr marL="1008469" indent="-201694">
              <a:buSzPct val="200000"/>
              <a:buFontTx/>
              <a:buBlip>
                <a:blip r:embed="rId2"/>
              </a:buBlip>
              <a:defRPr/>
            </a:lvl3pPr>
            <a:lvl4pPr marL="1411856" indent="-201694">
              <a:buSzPct val="200000"/>
              <a:buFontTx/>
              <a:buBlip>
                <a:blip r:embed="rId2"/>
              </a:buBlip>
              <a:defRPr/>
            </a:lvl4pPr>
            <a:lvl5pPr marL="1815244" indent="-201694">
              <a:buSzPct val="200000"/>
              <a:buFontTx/>
              <a:buBlip>
                <a:blip r:embed="rId2"/>
              </a:buBlip>
              <a:defRPr/>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Tree>
    <p:extLst>
      <p:ext uri="{BB962C8B-B14F-4D97-AF65-F5344CB8AC3E}">
        <p14:creationId xmlns:p14="http://schemas.microsoft.com/office/powerpoint/2010/main" val="1045884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rainingsaufgaben Apprentice">
    <p:spTree>
      <p:nvGrpSpPr>
        <p:cNvPr id="1" name=""/>
        <p:cNvGrpSpPr/>
        <p:nvPr/>
      </p:nvGrpSpPr>
      <p:grpSpPr>
        <a:xfrm>
          <a:off x="0" y="0"/>
          <a:ext cx="0" cy="0"/>
          <a:chOff x="0" y="0"/>
          <a:chExt cx="0" cy="0"/>
        </a:xfrm>
      </p:grpSpPr>
      <p:sp>
        <p:nvSpPr>
          <p:cNvPr id="3" name="Inhaltsplatzhalter 2"/>
          <p:cNvSpPr>
            <a:spLocks noGrp="1"/>
          </p:cNvSpPr>
          <p:nvPr>
            <p:ph idx="1"/>
          </p:nvPr>
        </p:nvSpPr>
        <p:spPr>
          <a:xfrm>
            <a:off x="858838" y="1555750"/>
            <a:ext cx="6011545" cy="3133835"/>
          </a:xfrm>
        </p:spPr>
        <p:txBody>
          <a:bodyPr/>
          <a:lstStyle>
            <a:lvl1pPr marL="263525" indent="-263525">
              <a:lnSpc>
                <a:spcPct val="150000"/>
              </a:lnSpc>
              <a:buClr>
                <a:srgbClr val="229237"/>
              </a:buClr>
              <a:buSzPct val="150000"/>
              <a:buFont typeface="Wingdings" charset="2"/>
              <a:buChar char=""/>
              <a:defRPr/>
            </a:lvl1pPr>
            <a:lvl2pPr marL="536575" indent="-252413">
              <a:lnSpc>
                <a:spcPct val="150000"/>
              </a:lnSpc>
              <a:buClr>
                <a:srgbClr val="229237"/>
              </a:buClr>
              <a:buSzPct val="150000"/>
              <a:buFont typeface="Wingdings" charset="2"/>
              <a:buChar char=""/>
              <a:tabLst/>
              <a:defRPr/>
            </a:lvl2pPr>
            <a:lvl3pPr marL="1074738" indent="-268288">
              <a:lnSpc>
                <a:spcPct val="150000"/>
              </a:lnSpc>
              <a:buClr>
                <a:srgbClr val="229237"/>
              </a:buClr>
              <a:buSzPct val="150000"/>
              <a:buFont typeface="Wingdings" charset="2"/>
              <a:buChar char=""/>
              <a:defRPr/>
            </a:lvl3pPr>
            <a:lvl4pPr marL="1525588" indent="-315913">
              <a:lnSpc>
                <a:spcPct val="150000"/>
              </a:lnSpc>
              <a:buClr>
                <a:srgbClr val="229237"/>
              </a:buClr>
              <a:buSzPct val="150000"/>
              <a:buFont typeface="Wingdings" charset="2"/>
              <a:buChar char=""/>
              <a:defRPr/>
            </a:lvl4pPr>
            <a:lvl5pPr marL="1884363" indent="-271463">
              <a:lnSpc>
                <a:spcPct val="150000"/>
              </a:lnSpc>
              <a:buClr>
                <a:srgbClr val="229237"/>
              </a:buClr>
              <a:buSzPct val="150000"/>
              <a:buFont typeface="Wingdings" charset="2"/>
              <a:buChar char=""/>
              <a:defRPr/>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2" name="Textfeld 11"/>
          <p:cNvSpPr txBox="1"/>
          <p:nvPr userDrawn="1"/>
        </p:nvSpPr>
        <p:spPr>
          <a:xfrm>
            <a:off x="1174413" y="775024"/>
            <a:ext cx="3673457" cy="461665"/>
          </a:xfrm>
          <a:prstGeom prst="rect">
            <a:avLst/>
          </a:prstGeom>
          <a:noFill/>
        </p:spPr>
        <p:txBody>
          <a:bodyPr wrap="square" rtlCol="0">
            <a:spAutoFit/>
          </a:bodyPr>
          <a:lstStyle/>
          <a:p>
            <a:r>
              <a:rPr lang="de-DE" sz="2400" dirty="0" smtClean="0">
                <a:solidFill>
                  <a:srgbClr val="229237"/>
                </a:solidFill>
                <a:latin typeface="Avenir Heavy"/>
                <a:cs typeface="Avenir Heavy"/>
              </a:rPr>
              <a:t>TRAININGS</a:t>
            </a:r>
            <a:r>
              <a:rPr lang="de-DE" sz="2400" dirty="0" smtClean="0">
                <a:solidFill>
                  <a:srgbClr val="229237"/>
                </a:solidFill>
                <a:latin typeface="Avenir Light"/>
                <a:cs typeface="Avenir Light"/>
              </a:rPr>
              <a:t>AUFGABEN</a:t>
            </a:r>
            <a:endParaRPr lang="de-DE" sz="2300" dirty="0">
              <a:solidFill>
                <a:srgbClr val="229237"/>
              </a:solidFill>
              <a:latin typeface="Avenir Light"/>
              <a:cs typeface="Avenir Light"/>
            </a:endParaRPr>
          </a:p>
        </p:txBody>
      </p:sp>
      <p:pic>
        <p:nvPicPr>
          <p:cNvPr id="2" name="Bild 1" descr="ee_apprentic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285566" y="3797455"/>
            <a:ext cx="1028700" cy="1041400"/>
          </a:xfrm>
          <a:prstGeom prst="rect">
            <a:avLst/>
          </a:prstGeom>
        </p:spPr>
      </p:pic>
    </p:spTree>
    <p:extLst>
      <p:ext uri="{BB962C8B-B14F-4D97-AF65-F5344CB8AC3E}">
        <p14:creationId xmlns:p14="http://schemas.microsoft.com/office/powerpoint/2010/main" val="21284324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rainingsaufgaben_Journeyman">
    <p:spTree>
      <p:nvGrpSpPr>
        <p:cNvPr id="1" name=""/>
        <p:cNvGrpSpPr/>
        <p:nvPr/>
      </p:nvGrpSpPr>
      <p:grpSpPr>
        <a:xfrm>
          <a:off x="0" y="0"/>
          <a:ext cx="0" cy="0"/>
          <a:chOff x="0" y="0"/>
          <a:chExt cx="0" cy="0"/>
        </a:xfrm>
      </p:grpSpPr>
      <p:sp>
        <p:nvSpPr>
          <p:cNvPr id="3" name="Inhaltsplatzhalter 2"/>
          <p:cNvSpPr>
            <a:spLocks noGrp="1"/>
          </p:cNvSpPr>
          <p:nvPr>
            <p:ph idx="1"/>
          </p:nvPr>
        </p:nvSpPr>
        <p:spPr>
          <a:xfrm>
            <a:off x="858838" y="1555750"/>
            <a:ext cx="6011545" cy="3133835"/>
          </a:xfrm>
        </p:spPr>
        <p:txBody>
          <a:bodyPr/>
          <a:lstStyle>
            <a:lvl1pPr marL="263525" indent="-263525">
              <a:lnSpc>
                <a:spcPct val="150000"/>
              </a:lnSpc>
              <a:buClr>
                <a:srgbClr val="229237"/>
              </a:buClr>
              <a:buSzPct val="150000"/>
              <a:buFont typeface="Wingdings" charset="2"/>
              <a:buChar char=""/>
              <a:defRPr/>
            </a:lvl1pPr>
            <a:lvl2pPr marL="536575" indent="-252413">
              <a:lnSpc>
                <a:spcPct val="150000"/>
              </a:lnSpc>
              <a:buClr>
                <a:srgbClr val="229237"/>
              </a:buClr>
              <a:buSzPct val="150000"/>
              <a:buFont typeface="Wingdings" charset="2"/>
              <a:buChar char=""/>
              <a:tabLst/>
              <a:defRPr/>
            </a:lvl2pPr>
            <a:lvl3pPr marL="1074738" indent="-268288">
              <a:lnSpc>
                <a:spcPct val="150000"/>
              </a:lnSpc>
              <a:buClr>
                <a:srgbClr val="229237"/>
              </a:buClr>
              <a:buSzPct val="150000"/>
              <a:buFont typeface="Wingdings" charset="2"/>
              <a:buChar char=""/>
              <a:defRPr/>
            </a:lvl3pPr>
            <a:lvl4pPr marL="1525588" indent="-315913">
              <a:lnSpc>
                <a:spcPct val="150000"/>
              </a:lnSpc>
              <a:buClr>
                <a:srgbClr val="229237"/>
              </a:buClr>
              <a:buSzPct val="150000"/>
              <a:buFont typeface="Wingdings" charset="2"/>
              <a:buChar char=""/>
              <a:defRPr/>
            </a:lvl4pPr>
            <a:lvl5pPr marL="1884363" indent="-271463">
              <a:lnSpc>
                <a:spcPct val="150000"/>
              </a:lnSpc>
              <a:buClr>
                <a:srgbClr val="229237"/>
              </a:buClr>
              <a:buSzPct val="150000"/>
              <a:buFont typeface="Wingdings" charset="2"/>
              <a:buChar char=""/>
              <a:defRPr/>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2" name="Textfeld 11"/>
          <p:cNvSpPr txBox="1"/>
          <p:nvPr userDrawn="1"/>
        </p:nvSpPr>
        <p:spPr>
          <a:xfrm>
            <a:off x="1174413" y="775024"/>
            <a:ext cx="3673457" cy="461665"/>
          </a:xfrm>
          <a:prstGeom prst="rect">
            <a:avLst/>
          </a:prstGeom>
          <a:noFill/>
        </p:spPr>
        <p:txBody>
          <a:bodyPr wrap="square" rtlCol="0">
            <a:spAutoFit/>
          </a:bodyPr>
          <a:lstStyle/>
          <a:p>
            <a:r>
              <a:rPr lang="de-DE" sz="2400" dirty="0" smtClean="0">
                <a:solidFill>
                  <a:srgbClr val="229237"/>
                </a:solidFill>
                <a:latin typeface="Avenir Heavy"/>
                <a:cs typeface="Avenir Heavy"/>
              </a:rPr>
              <a:t>TRAININGS</a:t>
            </a:r>
            <a:r>
              <a:rPr lang="de-DE" sz="2400" dirty="0" smtClean="0">
                <a:solidFill>
                  <a:srgbClr val="229237"/>
                </a:solidFill>
                <a:latin typeface="Avenir Light"/>
                <a:cs typeface="Avenir Light"/>
              </a:rPr>
              <a:t>AUFGABEN</a:t>
            </a:r>
            <a:endParaRPr lang="de-DE" sz="2300" dirty="0">
              <a:solidFill>
                <a:srgbClr val="229237"/>
              </a:solidFill>
              <a:latin typeface="Avenir Light"/>
              <a:cs typeface="Avenir Light"/>
            </a:endParaRPr>
          </a:p>
        </p:txBody>
      </p:sp>
    </p:spTree>
    <p:extLst>
      <p:ext uri="{BB962C8B-B14F-4D97-AF65-F5344CB8AC3E}">
        <p14:creationId xmlns:p14="http://schemas.microsoft.com/office/powerpoint/2010/main" val="818234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rainingsaufgaben_Master">
    <p:spTree>
      <p:nvGrpSpPr>
        <p:cNvPr id="1" name=""/>
        <p:cNvGrpSpPr/>
        <p:nvPr/>
      </p:nvGrpSpPr>
      <p:grpSpPr>
        <a:xfrm>
          <a:off x="0" y="0"/>
          <a:ext cx="0" cy="0"/>
          <a:chOff x="0" y="0"/>
          <a:chExt cx="0" cy="0"/>
        </a:xfrm>
      </p:grpSpPr>
      <p:sp>
        <p:nvSpPr>
          <p:cNvPr id="3" name="Inhaltsplatzhalter 2"/>
          <p:cNvSpPr>
            <a:spLocks noGrp="1"/>
          </p:cNvSpPr>
          <p:nvPr>
            <p:ph idx="1"/>
          </p:nvPr>
        </p:nvSpPr>
        <p:spPr>
          <a:xfrm>
            <a:off x="858838" y="1555750"/>
            <a:ext cx="6011545" cy="3133835"/>
          </a:xfrm>
        </p:spPr>
        <p:txBody>
          <a:bodyPr/>
          <a:lstStyle>
            <a:lvl1pPr marL="263525" indent="-263525">
              <a:lnSpc>
                <a:spcPct val="150000"/>
              </a:lnSpc>
              <a:buClr>
                <a:srgbClr val="229237"/>
              </a:buClr>
              <a:buSzPct val="150000"/>
              <a:buFont typeface="Wingdings" charset="2"/>
              <a:buChar char=""/>
              <a:defRPr/>
            </a:lvl1pPr>
            <a:lvl2pPr marL="536575" indent="-252413">
              <a:lnSpc>
                <a:spcPct val="150000"/>
              </a:lnSpc>
              <a:buClr>
                <a:srgbClr val="229237"/>
              </a:buClr>
              <a:buSzPct val="150000"/>
              <a:buFont typeface="Wingdings" charset="2"/>
              <a:buChar char=""/>
              <a:tabLst/>
              <a:defRPr/>
            </a:lvl2pPr>
            <a:lvl3pPr marL="1074738" indent="-268288">
              <a:lnSpc>
                <a:spcPct val="150000"/>
              </a:lnSpc>
              <a:buClr>
                <a:srgbClr val="229237"/>
              </a:buClr>
              <a:buSzPct val="150000"/>
              <a:buFont typeface="Wingdings" charset="2"/>
              <a:buChar char=""/>
              <a:defRPr/>
            </a:lvl3pPr>
            <a:lvl4pPr marL="1525588" indent="-315913">
              <a:lnSpc>
                <a:spcPct val="150000"/>
              </a:lnSpc>
              <a:buClr>
                <a:srgbClr val="229237"/>
              </a:buClr>
              <a:buSzPct val="150000"/>
              <a:buFont typeface="Wingdings" charset="2"/>
              <a:buChar char=""/>
              <a:defRPr/>
            </a:lvl4pPr>
            <a:lvl5pPr marL="1884363" indent="-271463">
              <a:lnSpc>
                <a:spcPct val="150000"/>
              </a:lnSpc>
              <a:buClr>
                <a:srgbClr val="229237"/>
              </a:buClr>
              <a:buSzPct val="150000"/>
              <a:buFont typeface="Wingdings" charset="2"/>
              <a:buChar char=""/>
              <a:defRPr/>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2" name="Textfeld 11"/>
          <p:cNvSpPr txBox="1"/>
          <p:nvPr userDrawn="1"/>
        </p:nvSpPr>
        <p:spPr>
          <a:xfrm>
            <a:off x="1174413" y="775024"/>
            <a:ext cx="3673457" cy="461665"/>
          </a:xfrm>
          <a:prstGeom prst="rect">
            <a:avLst/>
          </a:prstGeom>
          <a:noFill/>
        </p:spPr>
        <p:txBody>
          <a:bodyPr wrap="square" rtlCol="0">
            <a:spAutoFit/>
          </a:bodyPr>
          <a:lstStyle/>
          <a:p>
            <a:r>
              <a:rPr lang="de-DE" sz="2400" dirty="0" smtClean="0">
                <a:solidFill>
                  <a:srgbClr val="229237"/>
                </a:solidFill>
                <a:latin typeface="Avenir Heavy"/>
                <a:cs typeface="Avenir Heavy"/>
              </a:rPr>
              <a:t>TRAININGS</a:t>
            </a:r>
            <a:r>
              <a:rPr lang="de-DE" sz="2400" dirty="0" smtClean="0">
                <a:solidFill>
                  <a:srgbClr val="229237"/>
                </a:solidFill>
                <a:latin typeface="Avenir Light"/>
                <a:cs typeface="Avenir Light"/>
              </a:rPr>
              <a:t>AUFGABEN</a:t>
            </a:r>
            <a:endParaRPr lang="de-DE" sz="2300" dirty="0">
              <a:solidFill>
                <a:srgbClr val="229237"/>
              </a:solidFill>
              <a:latin typeface="Avenir Light"/>
              <a:cs typeface="Avenir Light"/>
            </a:endParaRPr>
          </a:p>
        </p:txBody>
      </p:sp>
      <p:pic>
        <p:nvPicPr>
          <p:cNvPr id="4" name="Bild 3" descr="ee_ master.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180009" y="4007941"/>
            <a:ext cx="1054100" cy="990600"/>
          </a:xfrm>
          <a:prstGeom prst="rect">
            <a:avLst/>
          </a:prstGeom>
        </p:spPr>
      </p:pic>
    </p:spTree>
    <p:extLst>
      <p:ext uri="{BB962C8B-B14F-4D97-AF65-F5344CB8AC3E}">
        <p14:creationId xmlns:p14="http://schemas.microsoft.com/office/powerpoint/2010/main" val="142348574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7" Type="http://schemas.openxmlformats.org/officeDocument/2006/relationships/image" Target="../media/image1.jpg"/><Relationship Id="rId8" Type="http://schemas.openxmlformats.org/officeDocument/2006/relationships/image" Target="../media/image2.png"/><Relationship Id="rId9" Type="http://schemas.openxmlformats.org/officeDocument/2006/relationships/image" Target="../media/image3.emf"/><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hteck 11"/>
          <p:cNvSpPr/>
          <p:nvPr/>
        </p:nvSpPr>
        <p:spPr>
          <a:xfrm>
            <a:off x="0" y="0"/>
            <a:ext cx="7562850" cy="5330825"/>
          </a:xfrm>
          <a:prstGeom prst="rect">
            <a:avLst/>
          </a:prstGeom>
          <a:no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pic>
        <p:nvPicPr>
          <p:cNvPr id="11" name="Bild 10" descr="Signet.jpg"/>
          <p:cNvPicPr>
            <a:picLocks noChangeAspect="1"/>
          </p:cNvPicPr>
          <p:nvPr/>
        </p:nvPicPr>
        <p:blipFill rotWithShape="1">
          <a:blip r:embed="rId7">
            <a:extLst>
              <a:ext uri="{28A0092B-C50C-407E-A947-70E740481C1C}">
                <a14:useLocalDpi xmlns:a14="http://schemas.microsoft.com/office/drawing/2010/main" val="0"/>
              </a:ext>
            </a:extLst>
          </a:blip>
          <a:srcRect l="20005" t="10569" r="20074" b="17503"/>
          <a:stretch/>
        </p:blipFill>
        <p:spPr>
          <a:xfrm>
            <a:off x="213098" y="144915"/>
            <a:ext cx="1079401" cy="1295678"/>
          </a:xfrm>
          <a:prstGeom prst="rect">
            <a:avLst/>
          </a:prstGeom>
        </p:spPr>
      </p:pic>
      <p:sp>
        <p:nvSpPr>
          <p:cNvPr id="2" name="Titelplatzhalter 1"/>
          <p:cNvSpPr>
            <a:spLocks noGrp="1"/>
          </p:cNvSpPr>
          <p:nvPr>
            <p:ph type="title"/>
          </p:nvPr>
        </p:nvSpPr>
        <p:spPr>
          <a:xfrm>
            <a:off x="1173163" y="550863"/>
            <a:ext cx="4358863" cy="830997"/>
          </a:xfrm>
          <a:prstGeom prst="rect">
            <a:avLst/>
          </a:prstGeom>
          <a:noFill/>
        </p:spPr>
        <p:txBody>
          <a:bodyPr wrap="square" rtlCol="0">
            <a:spAutoFit/>
          </a:bodyPr>
          <a:lstStyle/>
          <a:p>
            <a:pPr marL="0" lvl="0" algn="l"/>
            <a:r>
              <a:rPr lang="de-DE" dirty="0" smtClean="0"/>
              <a:t>Überschrift </a:t>
            </a:r>
            <a:br>
              <a:rPr lang="de-DE" dirty="0" smtClean="0"/>
            </a:br>
            <a:r>
              <a:rPr lang="de-DE" dirty="0" smtClean="0"/>
              <a:t>bearbeiten </a:t>
            </a:r>
            <a:endParaRPr lang="de-DE" dirty="0"/>
          </a:p>
        </p:txBody>
      </p:sp>
      <p:sp>
        <p:nvSpPr>
          <p:cNvPr id="3" name="Textplatzhalter 2"/>
          <p:cNvSpPr>
            <a:spLocks noGrp="1"/>
          </p:cNvSpPr>
          <p:nvPr>
            <p:ph type="body" idx="1"/>
          </p:nvPr>
        </p:nvSpPr>
        <p:spPr>
          <a:xfrm>
            <a:off x="858838" y="1568452"/>
            <a:ext cx="6011545" cy="3133835"/>
          </a:xfrm>
          <a:prstGeom prst="rect">
            <a:avLst/>
          </a:prstGeom>
        </p:spPr>
        <p:txBody>
          <a:bodyPr vert="horz" lIns="80678" tIns="40339" rIns="80678" bIns="40339" rtlCol="0">
            <a:normAutofit/>
          </a:body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p:txBody>
      </p:sp>
      <p:sp>
        <p:nvSpPr>
          <p:cNvPr id="4" name="Datumsplatzhalter 3"/>
          <p:cNvSpPr>
            <a:spLocks noGrp="1"/>
          </p:cNvSpPr>
          <p:nvPr>
            <p:ph type="dt" sz="half" idx="2"/>
          </p:nvPr>
        </p:nvSpPr>
        <p:spPr>
          <a:xfrm>
            <a:off x="378144" y="4940886"/>
            <a:ext cx="1764665" cy="283817"/>
          </a:xfrm>
          <a:prstGeom prst="rect">
            <a:avLst/>
          </a:prstGeom>
        </p:spPr>
        <p:txBody>
          <a:bodyPr vert="horz" lIns="80678" tIns="40339" rIns="80678" bIns="40339" rtlCol="0" anchor="ctr"/>
          <a:lstStyle>
            <a:lvl1pPr algn="l">
              <a:defRPr sz="1100">
                <a:solidFill>
                  <a:schemeClr val="tx1">
                    <a:tint val="75000"/>
                  </a:schemeClr>
                </a:solidFill>
              </a:defRPr>
            </a:lvl1pPr>
          </a:lstStyle>
          <a:p>
            <a:fld id="{FF5B2BAF-DF38-0A48-A798-0C06E514FD52}" type="datetimeFigureOut">
              <a:rPr lang="de-DE" smtClean="0"/>
              <a:t>23.11.15</a:t>
            </a:fld>
            <a:endParaRPr lang="de-DE" dirty="0"/>
          </a:p>
        </p:txBody>
      </p:sp>
      <p:sp>
        <p:nvSpPr>
          <p:cNvPr id="5" name="Fußzeilenplatzhalter 4"/>
          <p:cNvSpPr>
            <a:spLocks noGrp="1"/>
          </p:cNvSpPr>
          <p:nvPr>
            <p:ph type="ftr" sz="quarter" idx="3"/>
          </p:nvPr>
        </p:nvSpPr>
        <p:spPr>
          <a:xfrm>
            <a:off x="2583974" y="4940886"/>
            <a:ext cx="2394903" cy="283817"/>
          </a:xfrm>
          <a:prstGeom prst="rect">
            <a:avLst/>
          </a:prstGeom>
        </p:spPr>
        <p:txBody>
          <a:bodyPr vert="horz" lIns="80678" tIns="40339" rIns="80678" bIns="40339" rtlCol="0" anchor="ctr"/>
          <a:lstStyle>
            <a:lvl1pPr algn="ctr">
              <a:defRPr sz="11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5420044" y="4940886"/>
            <a:ext cx="1764665" cy="283817"/>
          </a:xfrm>
          <a:prstGeom prst="rect">
            <a:avLst/>
          </a:prstGeom>
        </p:spPr>
        <p:txBody>
          <a:bodyPr vert="horz" lIns="80678" tIns="40339" rIns="80678" bIns="40339" rtlCol="0" anchor="ctr"/>
          <a:lstStyle>
            <a:lvl1pPr algn="r">
              <a:defRPr sz="1100">
                <a:solidFill>
                  <a:schemeClr val="tx1">
                    <a:tint val="75000"/>
                  </a:schemeClr>
                </a:solidFill>
              </a:defRPr>
            </a:lvl1pPr>
          </a:lstStyle>
          <a:p>
            <a:fld id="{3A3AAF8E-01AD-0B40-85E5-1DEBD88C874F}" type="slidenum">
              <a:rPr lang="de-DE" smtClean="0"/>
              <a:t>‹Nr.›</a:t>
            </a:fld>
            <a:endParaRPr lang="de-DE"/>
          </a:p>
        </p:txBody>
      </p:sp>
      <p:sp>
        <p:nvSpPr>
          <p:cNvPr id="8" name="Rechteck 7"/>
          <p:cNvSpPr/>
          <p:nvPr/>
        </p:nvSpPr>
        <p:spPr>
          <a:xfrm>
            <a:off x="0" y="0"/>
            <a:ext cx="7562850" cy="61450"/>
          </a:xfrm>
          <a:prstGeom prst="rect">
            <a:avLst/>
          </a:prstGeom>
          <a:solidFill>
            <a:srgbClr val="9DCB82"/>
          </a:solidFill>
          <a:ln>
            <a:solidFill>
              <a:srgbClr val="9DCB8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285750" indent="-285750" algn="ctr">
              <a:buFont typeface="Wingdings" charset="2"/>
              <a:buChar char="²"/>
            </a:pPr>
            <a:endParaRPr lang="de-DE" dirty="0"/>
          </a:p>
        </p:txBody>
      </p:sp>
      <p:sp>
        <p:nvSpPr>
          <p:cNvPr id="9" name="Ecken des Rechtecks auf der gleichen Seite abrunden 8"/>
          <p:cNvSpPr/>
          <p:nvPr/>
        </p:nvSpPr>
        <p:spPr>
          <a:xfrm flipV="1">
            <a:off x="5189271" y="-6830"/>
            <a:ext cx="1905008" cy="430153"/>
          </a:xfrm>
          <a:prstGeom prst="round2SameRect">
            <a:avLst>
              <a:gd name="adj1" fmla="val 11111"/>
              <a:gd name="adj2" fmla="val 0"/>
            </a:avLst>
          </a:prstGeom>
          <a:solidFill>
            <a:srgbClr val="229237"/>
          </a:solidFill>
          <a:ln>
            <a:solidFill>
              <a:srgbClr val="22923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10" name="Textfeld 9"/>
          <p:cNvSpPr txBox="1"/>
          <p:nvPr/>
        </p:nvSpPr>
        <p:spPr>
          <a:xfrm>
            <a:off x="5250723" y="82390"/>
            <a:ext cx="1905008" cy="253916"/>
          </a:xfrm>
          <a:prstGeom prst="rect">
            <a:avLst/>
          </a:prstGeom>
          <a:noFill/>
        </p:spPr>
        <p:txBody>
          <a:bodyPr wrap="square" rtlCol="0">
            <a:spAutoFit/>
          </a:bodyPr>
          <a:lstStyle/>
          <a:p>
            <a:r>
              <a:rPr lang="de-DE" sz="1050" b="1" dirty="0" smtClean="0">
                <a:solidFill>
                  <a:schemeClr val="bg1"/>
                </a:solidFill>
                <a:latin typeface="Avenir Book"/>
                <a:cs typeface="Avenir Book"/>
              </a:rPr>
              <a:t>TRAININGSKARTE</a:t>
            </a:r>
            <a:r>
              <a:rPr lang="de-DE" sz="1050" dirty="0" smtClean="0">
                <a:solidFill>
                  <a:schemeClr val="bg1"/>
                </a:solidFill>
                <a:latin typeface="Avenir Book"/>
                <a:cs typeface="Avenir Book"/>
              </a:rPr>
              <a:t> </a:t>
            </a:r>
            <a:r>
              <a:rPr lang="de-DE" sz="1050" b="1" dirty="0" smtClean="0">
                <a:solidFill>
                  <a:schemeClr val="bg1"/>
                </a:solidFill>
                <a:latin typeface="Avenir Heavy"/>
                <a:cs typeface="Avenir Heavy"/>
              </a:rPr>
              <a:t>PER 09</a:t>
            </a:r>
            <a:endParaRPr lang="de-DE" sz="1050" b="1" dirty="0">
              <a:solidFill>
                <a:schemeClr val="bg1"/>
              </a:solidFill>
              <a:latin typeface="Avenir Heavy"/>
              <a:cs typeface="Avenir Heavy"/>
            </a:endParaRPr>
          </a:p>
        </p:txBody>
      </p:sp>
    </p:spTree>
    <p:extLst>
      <p:ext uri="{BB962C8B-B14F-4D97-AF65-F5344CB8AC3E}">
        <p14:creationId xmlns:p14="http://schemas.microsoft.com/office/powerpoint/2010/main" val="3364194325"/>
      </p:ext>
    </p:extLst>
  </p:cSld>
  <p:clrMap bg1="lt1" tx1="dk1" bg2="lt2" tx2="dk2" accent1="accent1" accent2="accent2" accent3="accent3" accent4="accent4" accent5="accent5" accent6="accent6" hlink="hlink" folHlink="folHlink"/>
  <p:sldLayoutIdLst>
    <p:sldLayoutId id="2147483649" r:id="rId1"/>
    <p:sldLayoutId id="2147483664" r:id="rId2"/>
    <p:sldLayoutId id="2147483650" r:id="rId3"/>
    <p:sldLayoutId id="2147483666" r:id="rId4"/>
    <p:sldLayoutId id="2147483665" r:id="rId5"/>
  </p:sldLayoutIdLst>
  <p:txStyles>
    <p:titleStyle>
      <a:lvl1pPr algn="ctr" defTabSz="403388" rtl="0" eaLnBrk="1" latinLnBrk="0" hangingPunct="1">
        <a:spcBef>
          <a:spcPct val="0"/>
        </a:spcBef>
        <a:buNone/>
        <a:defRPr lang="de-DE" sz="2400" b="0" kern="1200" cap="all" baseline="0">
          <a:solidFill>
            <a:srgbClr val="229237"/>
          </a:solidFill>
          <a:latin typeface="Avenir Light"/>
          <a:ea typeface="+mn-ea"/>
          <a:cs typeface="Avenir Light"/>
        </a:defRPr>
      </a:lvl1pPr>
    </p:titleStyle>
    <p:bodyStyle>
      <a:lvl1pPr marL="263525" indent="-263525" algn="l" defTabSz="403388" rtl="0" eaLnBrk="1" latinLnBrk="0" hangingPunct="1">
        <a:lnSpc>
          <a:spcPct val="150000"/>
        </a:lnSpc>
        <a:spcBef>
          <a:spcPts val="0"/>
        </a:spcBef>
        <a:buClr>
          <a:srgbClr val="229237"/>
        </a:buClr>
        <a:buSzPct val="250000"/>
        <a:buFontTx/>
        <a:buBlip>
          <a:blip r:embed="rId8"/>
        </a:buBlip>
        <a:defRPr sz="1000" kern="1200">
          <a:solidFill>
            <a:srgbClr val="5D5E5F"/>
          </a:solidFill>
          <a:latin typeface="Avenir Light"/>
          <a:ea typeface="+mn-ea"/>
          <a:cs typeface="Avenir Light"/>
        </a:defRPr>
      </a:lvl1pPr>
      <a:lvl2pPr marL="630238" indent="-227013" algn="l" defTabSz="403388" rtl="0" eaLnBrk="1" latinLnBrk="0" hangingPunct="1">
        <a:lnSpc>
          <a:spcPct val="150000"/>
        </a:lnSpc>
        <a:spcBef>
          <a:spcPts val="0"/>
        </a:spcBef>
        <a:buClr>
          <a:srgbClr val="229237"/>
        </a:buClr>
        <a:buSzPct val="250000"/>
        <a:buFontTx/>
        <a:buBlip>
          <a:blip r:embed="rId8"/>
        </a:buBlip>
        <a:defRPr sz="1000" kern="1200">
          <a:solidFill>
            <a:srgbClr val="5D5E5F"/>
          </a:solidFill>
          <a:latin typeface="Avenir Light"/>
          <a:ea typeface="+mn-ea"/>
          <a:cs typeface="Avenir Light"/>
        </a:defRPr>
      </a:lvl2pPr>
      <a:lvl3pPr marL="1008469" indent="-201694" algn="l" defTabSz="403388" rtl="0" eaLnBrk="1" latinLnBrk="0" hangingPunct="1">
        <a:lnSpc>
          <a:spcPct val="150000"/>
        </a:lnSpc>
        <a:spcBef>
          <a:spcPts val="0"/>
        </a:spcBef>
        <a:buClr>
          <a:srgbClr val="229237"/>
        </a:buClr>
        <a:buSzPct val="250000"/>
        <a:buFontTx/>
        <a:buBlip>
          <a:blip r:embed="rId8"/>
        </a:buBlip>
        <a:defRPr sz="1000" kern="1200">
          <a:solidFill>
            <a:srgbClr val="5D5E5F"/>
          </a:solidFill>
          <a:latin typeface="Avenir Light"/>
          <a:ea typeface="+mn-ea"/>
          <a:cs typeface="Avenir Light"/>
        </a:defRPr>
      </a:lvl3pPr>
      <a:lvl4pPr marL="1411856" indent="-201694" algn="l" defTabSz="403388" rtl="0" eaLnBrk="1" latinLnBrk="0" hangingPunct="1">
        <a:lnSpc>
          <a:spcPct val="150000"/>
        </a:lnSpc>
        <a:spcBef>
          <a:spcPts val="0"/>
        </a:spcBef>
        <a:buClr>
          <a:srgbClr val="229237"/>
        </a:buClr>
        <a:buSzPct val="250000"/>
        <a:buFontTx/>
        <a:buBlip>
          <a:blip r:embed="rId8"/>
        </a:buBlip>
        <a:defRPr sz="1000" kern="1200">
          <a:solidFill>
            <a:srgbClr val="5D5E5F"/>
          </a:solidFill>
          <a:latin typeface="Avenir Light"/>
          <a:ea typeface="+mn-ea"/>
          <a:cs typeface="Avenir Light"/>
        </a:defRPr>
      </a:lvl4pPr>
      <a:lvl5pPr marL="1815244" indent="-201694" algn="l" defTabSz="403388" rtl="0" eaLnBrk="1" latinLnBrk="0" hangingPunct="1">
        <a:spcBef>
          <a:spcPct val="20000"/>
        </a:spcBef>
        <a:buClr>
          <a:srgbClr val="229237"/>
        </a:buClr>
        <a:buSzPct val="170000"/>
        <a:buFontTx/>
        <a:buBlip>
          <a:blip r:embed="rId9"/>
        </a:buBlip>
        <a:defRPr sz="1000" kern="1200">
          <a:solidFill>
            <a:srgbClr val="5D5E5F"/>
          </a:solidFill>
          <a:latin typeface="Avenir Light"/>
          <a:ea typeface="+mn-ea"/>
          <a:cs typeface="Avenir Light"/>
        </a:defRPr>
      </a:lvl5pPr>
      <a:lvl6pPr marL="2218632" indent="-201694" algn="l" defTabSz="403388" rtl="0" eaLnBrk="1" latinLnBrk="0" hangingPunct="1">
        <a:spcBef>
          <a:spcPct val="20000"/>
        </a:spcBef>
        <a:buFont typeface="Arial"/>
        <a:buChar char="•"/>
        <a:defRPr sz="1800" kern="1200">
          <a:solidFill>
            <a:schemeClr val="tx1"/>
          </a:solidFill>
          <a:latin typeface="+mn-lt"/>
          <a:ea typeface="+mn-ea"/>
          <a:cs typeface="+mn-cs"/>
        </a:defRPr>
      </a:lvl6pPr>
      <a:lvl7pPr marL="2622019" indent="-201694" algn="l" defTabSz="403388" rtl="0" eaLnBrk="1" latinLnBrk="0" hangingPunct="1">
        <a:spcBef>
          <a:spcPct val="20000"/>
        </a:spcBef>
        <a:buFont typeface="Arial"/>
        <a:buChar char="•"/>
        <a:defRPr sz="1800" kern="1200">
          <a:solidFill>
            <a:schemeClr val="tx1"/>
          </a:solidFill>
          <a:latin typeface="+mn-lt"/>
          <a:ea typeface="+mn-ea"/>
          <a:cs typeface="+mn-cs"/>
        </a:defRPr>
      </a:lvl7pPr>
      <a:lvl8pPr marL="3025407" indent="-201694" algn="l" defTabSz="403388" rtl="0" eaLnBrk="1" latinLnBrk="0" hangingPunct="1">
        <a:spcBef>
          <a:spcPct val="20000"/>
        </a:spcBef>
        <a:buFont typeface="Arial"/>
        <a:buChar char="•"/>
        <a:defRPr sz="1800" kern="1200">
          <a:solidFill>
            <a:schemeClr val="tx1"/>
          </a:solidFill>
          <a:latin typeface="+mn-lt"/>
          <a:ea typeface="+mn-ea"/>
          <a:cs typeface="+mn-cs"/>
        </a:defRPr>
      </a:lvl8pPr>
      <a:lvl9pPr marL="3428794" indent="-201694" algn="l" defTabSz="403388"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nc-nd/4.0/" TargetMode="External"/><Relationship Id="rId4" Type="http://schemas.openxmlformats.org/officeDocument/2006/relationships/image" Target="../media/image8.tif"/><Relationship Id="rId1" Type="http://schemas.openxmlformats.org/officeDocument/2006/relationships/slideLayout" Target="../slideLayouts/slideLayout3.xml"/><Relationship Id="rId2"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ctrTitle"/>
          </p:nvPr>
        </p:nvSpPr>
        <p:spPr/>
        <p:txBody>
          <a:bodyPr/>
          <a:lstStyle/>
          <a:p>
            <a:r>
              <a:rPr lang="de-DE" dirty="0" smtClean="0">
                <a:latin typeface="Avenir Heavy"/>
                <a:cs typeface="Avenir Heavy"/>
              </a:rPr>
              <a:t>Mein</a:t>
            </a:r>
            <a:r>
              <a:rPr lang="de-DE" dirty="0" smtClean="0"/>
              <a:t> ROTI</a:t>
            </a:r>
            <a:endParaRPr lang="de-DE" dirty="0"/>
          </a:p>
        </p:txBody>
      </p:sp>
      <p:sp>
        <p:nvSpPr>
          <p:cNvPr id="3" name="Untertitel 2"/>
          <p:cNvSpPr>
            <a:spLocks noGrp="1"/>
          </p:cNvSpPr>
          <p:nvPr>
            <p:ph type="subTitle" idx="1"/>
          </p:nvPr>
        </p:nvSpPr>
        <p:spPr>
          <a:xfrm>
            <a:off x="1192733" y="1006245"/>
            <a:ext cx="5293995" cy="467477"/>
          </a:xfrm>
        </p:spPr>
        <p:txBody>
          <a:bodyPr>
            <a:normAutofit/>
          </a:bodyPr>
          <a:lstStyle/>
          <a:p>
            <a:r>
              <a:rPr lang="de-DE" dirty="0" smtClean="0"/>
              <a:t>Silke Kainzbauer</a:t>
            </a:r>
            <a:endParaRPr lang="de-DE" dirty="0"/>
          </a:p>
        </p:txBody>
      </p:sp>
      <p:sp>
        <p:nvSpPr>
          <p:cNvPr id="5" name="Textplatzhalter 4"/>
          <p:cNvSpPr>
            <a:spLocks noGrp="1"/>
          </p:cNvSpPr>
          <p:nvPr>
            <p:ph type="body" sz="quarter" idx="14"/>
          </p:nvPr>
        </p:nvSpPr>
        <p:spPr>
          <a:xfrm>
            <a:off x="858838" y="1467910"/>
            <a:ext cx="6208164" cy="3395102"/>
          </a:xfrm>
        </p:spPr>
        <p:txBody>
          <a:bodyPr>
            <a:normAutofit fontScale="85000" lnSpcReduction="10000"/>
          </a:bodyPr>
          <a:lstStyle/>
          <a:p>
            <a:pPr>
              <a:lnSpc>
                <a:spcPts val="1300"/>
              </a:lnSpc>
              <a:spcBef>
                <a:spcPts val="500"/>
              </a:spcBef>
            </a:pPr>
            <a:r>
              <a:rPr lang="de-DE" sz="1100" dirty="0"/>
              <a:t>Eine einfache Möglichkeit, eine Wahrnehmung dafür zu entwickeln, wie „für mich selbst sinnvoll“ ich meine Zeit einsetze, ist eine ROTI.</a:t>
            </a:r>
          </a:p>
          <a:p>
            <a:pPr>
              <a:lnSpc>
                <a:spcPts val="1300"/>
              </a:lnSpc>
              <a:spcBef>
                <a:spcPts val="500"/>
              </a:spcBef>
            </a:pPr>
            <a:r>
              <a:rPr lang="de-DE" sz="1100" dirty="0"/>
              <a:t>ROTI steht für „Return </a:t>
            </a:r>
            <a:r>
              <a:rPr lang="de-DE" sz="1100" dirty="0" err="1"/>
              <a:t>of</a:t>
            </a:r>
            <a:r>
              <a:rPr lang="de-DE" sz="1100" dirty="0"/>
              <a:t> time </a:t>
            </a:r>
            <a:r>
              <a:rPr lang="de-DE" sz="1100" dirty="0" err="1"/>
              <a:t>invested</a:t>
            </a:r>
            <a:r>
              <a:rPr lang="de-DE" sz="1100" dirty="0"/>
              <a:t>“ und ist ein Maß dafür, ob ich persönlich das Gefühl habe, dass mir die Arbeit, die ich geleistet habe, etwas gebracht hat und ob dies im Verhältnis zur investierten Zeit steht.</a:t>
            </a:r>
          </a:p>
          <a:p>
            <a:pPr>
              <a:lnSpc>
                <a:spcPts val="1300"/>
              </a:lnSpc>
              <a:spcBef>
                <a:spcPts val="500"/>
              </a:spcBef>
            </a:pPr>
            <a:r>
              <a:rPr lang="de-DE" sz="1100" dirty="0"/>
              <a:t>Es geht nicht um Leistung, sondern um sinnvoll eingesetzte Zeit. Nicht nur Deine Arbeit, auch eine bewusste Pause oder ein Mittagsschlaf kann sinnvoll eingesetzte Zeit sein. Was für Dich sinnvoll ist, kannst Du nur selbst entscheiden.</a:t>
            </a:r>
          </a:p>
          <a:p>
            <a:pPr>
              <a:lnSpc>
                <a:spcPts val="1300"/>
              </a:lnSpc>
              <a:spcBef>
                <a:spcPts val="500"/>
              </a:spcBef>
            </a:pPr>
            <a:r>
              <a:rPr lang="de-DE" sz="1100" dirty="0"/>
              <a:t>Je zufriedener </a:t>
            </a:r>
            <a:r>
              <a:rPr lang="de-DE" sz="1100" dirty="0" smtClean="0"/>
              <a:t>Du mit Deiner </a:t>
            </a:r>
            <a:r>
              <a:rPr lang="de-DE" sz="1100" dirty="0"/>
              <a:t>investierten Zeit </a:t>
            </a:r>
            <a:r>
              <a:rPr lang="de-DE" sz="1100" dirty="0" smtClean="0"/>
              <a:t>bist, </a:t>
            </a:r>
            <a:r>
              <a:rPr lang="de-DE" sz="1100" dirty="0"/>
              <a:t>desto besser geht es </a:t>
            </a:r>
            <a:r>
              <a:rPr lang="de-DE" sz="1100" dirty="0" smtClean="0"/>
              <a:t>Dir </a:t>
            </a:r>
            <a:r>
              <a:rPr lang="de-DE" sz="1100" dirty="0"/>
              <a:t>und das wirkt auch nach außen. Nur wenn es </a:t>
            </a:r>
            <a:r>
              <a:rPr lang="de-DE" sz="1100" dirty="0" smtClean="0"/>
              <a:t>Dir </a:t>
            </a:r>
            <a:r>
              <a:rPr lang="de-DE" sz="1100" dirty="0"/>
              <a:t>gut geht, </a:t>
            </a:r>
            <a:r>
              <a:rPr lang="de-DE" sz="1100" dirty="0" smtClean="0"/>
              <a:t>kannst Du wirklich </a:t>
            </a:r>
            <a:r>
              <a:rPr lang="de-DE" sz="1100" dirty="0"/>
              <a:t>für andere da sein.</a:t>
            </a:r>
          </a:p>
          <a:p>
            <a:pPr>
              <a:lnSpc>
                <a:spcPts val="1300"/>
              </a:lnSpc>
              <a:spcBef>
                <a:spcPts val="500"/>
              </a:spcBef>
            </a:pPr>
            <a:r>
              <a:rPr lang="de-DE" sz="1100" dirty="0"/>
              <a:t>Wenn Deine Bewertungen oft nicht gut ausfallen, kannst Du dies zum Anlass nehmen, darüber nachzudenken, wie es sein müsste, damit Du ein „sehr gut“ vergeben </a:t>
            </a:r>
            <a:r>
              <a:rPr lang="de-DE" sz="1100" dirty="0" smtClean="0"/>
              <a:t>kannst. "</a:t>
            </a:r>
            <a:r>
              <a:rPr lang="de-DE" sz="1100" dirty="0"/>
              <a:t>Noch mehr vom </a:t>
            </a:r>
            <a:r>
              <a:rPr lang="de-DE" sz="1100" dirty="0" smtClean="0"/>
              <a:t>Gleichen“ bzw. Dich noch mehr anzustrengen, </a:t>
            </a:r>
            <a:r>
              <a:rPr lang="de-DE" sz="1100" dirty="0"/>
              <a:t>ist dabei keine Lösung, die Deine ROTI-Bewertung besser werden lässt</a:t>
            </a:r>
            <a:r>
              <a:rPr lang="de-DE" sz="1100" dirty="0" smtClean="0"/>
              <a:t>.</a:t>
            </a:r>
            <a:endParaRPr lang="de-DE" sz="1100" dirty="0"/>
          </a:p>
          <a:p>
            <a:pPr>
              <a:lnSpc>
                <a:spcPts val="1300"/>
              </a:lnSpc>
              <a:spcBef>
                <a:spcPts val="500"/>
              </a:spcBef>
            </a:pPr>
            <a:r>
              <a:rPr lang="de-DE" sz="1100" dirty="0"/>
              <a:t>Du trägst die Verantwortung für Deine Zeit, auch wenn Du nicht immer frei darüber bestimmen kannst. Es gibt viele Möglichkeiten, Verbesserungen zu erreichen.  Auch dann, wenn andere involviert sind wie z.B. in Besprechungen. Der erste Schritt ist, eine Wahrnehmung dafür zu entwickeln.</a:t>
            </a:r>
          </a:p>
          <a:p>
            <a:pPr>
              <a:lnSpc>
                <a:spcPts val="1300"/>
              </a:lnSpc>
              <a:spcBef>
                <a:spcPts val="500"/>
              </a:spcBef>
            </a:pPr>
            <a:r>
              <a:rPr lang="de-DE" sz="1100" dirty="0"/>
              <a:t>Weitere Anregungen bieten beispielsweise die </a:t>
            </a:r>
            <a:r>
              <a:rPr lang="de-DE" sz="1100" dirty="0" err="1"/>
              <a:t>Tomatenmoves</a:t>
            </a:r>
            <a:r>
              <a:rPr lang="de-DE" sz="1100" dirty="0"/>
              <a:t> (z.B. TOM 01, 02, 03) und Meeting </a:t>
            </a:r>
            <a:r>
              <a:rPr lang="de-DE" sz="1100" dirty="0" err="1"/>
              <a:t>Moves</a:t>
            </a:r>
            <a:r>
              <a:rPr lang="de-DE" sz="1100" dirty="0"/>
              <a:t> </a:t>
            </a:r>
            <a:r>
              <a:rPr lang="de-DE" sz="1100" dirty="0" smtClean="0"/>
              <a:t/>
            </a:r>
            <a:br>
              <a:rPr lang="de-DE" sz="1100" dirty="0" smtClean="0"/>
            </a:br>
            <a:r>
              <a:rPr lang="de-DE" sz="1100" dirty="0" smtClean="0"/>
              <a:t>(</a:t>
            </a:r>
            <a:r>
              <a:rPr lang="de-DE" sz="1100" dirty="0"/>
              <a:t>z.B. TOM 06</a:t>
            </a:r>
            <a:r>
              <a:rPr lang="de-DE" sz="1100" dirty="0" smtClean="0"/>
              <a:t>).</a:t>
            </a:r>
            <a:endParaRPr lang="de-DE" sz="1100" dirty="0"/>
          </a:p>
        </p:txBody>
      </p:sp>
    </p:spTree>
    <p:extLst>
      <p:ext uri="{BB962C8B-B14F-4D97-AF65-F5344CB8AC3E}">
        <p14:creationId xmlns:p14="http://schemas.microsoft.com/office/powerpoint/2010/main" val="33717786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Bild 2" descr="Roti.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07850" y="1380570"/>
            <a:ext cx="2000250" cy="1847850"/>
          </a:xfrm>
          <a:prstGeom prst="rect">
            <a:avLst/>
          </a:prstGeom>
        </p:spPr>
      </p:pic>
      <p:sp>
        <p:nvSpPr>
          <p:cNvPr id="2" name="Inhaltsplatzhalter 1"/>
          <p:cNvSpPr>
            <a:spLocks noGrp="1"/>
          </p:cNvSpPr>
          <p:nvPr>
            <p:ph idx="1"/>
          </p:nvPr>
        </p:nvSpPr>
        <p:spPr>
          <a:xfrm>
            <a:off x="858838" y="1555750"/>
            <a:ext cx="6011545" cy="3270349"/>
          </a:xfrm>
        </p:spPr>
        <p:txBody>
          <a:bodyPr>
            <a:normAutofit/>
          </a:bodyPr>
          <a:lstStyle/>
          <a:p>
            <a:pPr>
              <a:lnSpc>
                <a:spcPts val="1500"/>
              </a:lnSpc>
              <a:spcBef>
                <a:spcPts val="800"/>
              </a:spcBef>
            </a:pPr>
            <a:r>
              <a:rPr lang="de-DE" sz="1100" dirty="0" smtClean="0"/>
              <a:t>Bewerte für Dich die Zeit, die Du für eine Aufgabe </a:t>
            </a:r>
            <a:br>
              <a:rPr lang="de-DE" sz="1100" dirty="0" smtClean="0"/>
            </a:br>
            <a:r>
              <a:rPr lang="de-DE" sz="1100" dirty="0" smtClean="0"/>
              <a:t>verbracht hast, im Hinblick darauf, wie sinnvoll die </a:t>
            </a:r>
            <a:br>
              <a:rPr lang="de-DE" sz="1100" dirty="0" smtClean="0"/>
            </a:br>
            <a:r>
              <a:rPr lang="de-DE" sz="1100" dirty="0" smtClean="0"/>
              <a:t>investierte Zeit </a:t>
            </a:r>
            <a:r>
              <a:rPr lang="de-DE" sz="1100" dirty="0" smtClean="0"/>
              <a:t>für Dich eingesetzt </a:t>
            </a:r>
            <a:r>
              <a:rPr lang="de-DE" sz="1100" dirty="0" smtClean="0"/>
              <a:t>war.</a:t>
            </a:r>
          </a:p>
          <a:p>
            <a:pPr>
              <a:lnSpc>
                <a:spcPts val="1500"/>
              </a:lnSpc>
              <a:spcBef>
                <a:spcPts val="800"/>
              </a:spcBef>
            </a:pPr>
            <a:r>
              <a:rPr lang="de-DE" sz="1100" dirty="0" smtClean="0"/>
              <a:t>Gehe dabei ganz nach einem persönlichen </a:t>
            </a:r>
            <a:r>
              <a:rPr lang="de-DE" sz="1100" dirty="0"/>
              <a:t>Gefühl </a:t>
            </a:r>
            <a:r>
              <a:rPr lang="de-DE" sz="1100" dirty="0" smtClean="0"/>
              <a:t>vor. </a:t>
            </a:r>
          </a:p>
          <a:p>
            <a:pPr>
              <a:lnSpc>
                <a:spcPts val="1500"/>
              </a:lnSpc>
              <a:spcBef>
                <a:spcPts val="800"/>
              </a:spcBef>
            </a:pPr>
            <a:r>
              <a:rPr lang="de-DE" sz="1100" dirty="0" smtClean="0"/>
              <a:t>5 bedeutet dabei „sehr </a:t>
            </a:r>
            <a:r>
              <a:rPr lang="de-DE" sz="1100" dirty="0"/>
              <a:t>gut“, 1 bedeutet „sehr schlecht“</a:t>
            </a:r>
            <a:r>
              <a:rPr lang="de-DE" sz="1100" dirty="0" smtClean="0"/>
              <a:t>.</a:t>
            </a:r>
          </a:p>
          <a:p>
            <a:pPr>
              <a:lnSpc>
                <a:spcPts val="1500"/>
              </a:lnSpc>
              <a:spcBef>
                <a:spcPts val="800"/>
              </a:spcBef>
            </a:pPr>
            <a:r>
              <a:rPr lang="de-DE" sz="1100" dirty="0" smtClean="0"/>
              <a:t>Notiere Dir Deine </a:t>
            </a:r>
            <a:r>
              <a:rPr lang="de-DE" sz="1100" dirty="0" smtClean="0"/>
              <a:t>Bewertung.</a:t>
            </a:r>
            <a:endParaRPr lang="de-DE" sz="1100" dirty="0" smtClean="0"/>
          </a:p>
          <a:p>
            <a:pPr>
              <a:lnSpc>
                <a:spcPts val="1500"/>
              </a:lnSpc>
              <a:spcBef>
                <a:spcPts val="800"/>
              </a:spcBef>
            </a:pPr>
            <a:r>
              <a:rPr lang="de-DE" sz="1100" dirty="0" smtClean="0"/>
              <a:t>Bewerte auf diese Weise in zwei Wochen 8 verschiedene Aufgaben.</a:t>
            </a:r>
          </a:p>
          <a:p>
            <a:pPr>
              <a:lnSpc>
                <a:spcPts val="1500"/>
              </a:lnSpc>
              <a:spcBef>
                <a:spcPts val="800"/>
              </a:spcBef>
            </a:pPr>
            <a:r>
              <a:rPr lang="de-DE" sz="1100" dirty="0" smtClean="0"/>
              <a:t>Wenn Du ein Team oder Trainingspartner hast, bespreche Deine Erfahrungen mit Ihnen. Wann sind Deine </a:t>
            </a:r>
            <a:r>
              <a:rPr lang="de-DE" sz="1100" dirty="0"/>
              <a:t>B</a:t>
            </a:r>
            <a:r>
              <a:rPr lang="de-DE" sz="1100" dirty="0" smtClean="0"/>
              <a:t>ewertungen besser, wann schlechter?</a:t>
            </a:r>
          </a:p>
          <a:p>
            <a:pPr>
              <a:lnSpc>
                <a:spcPts val="1500"/>
              </a:lnSpc>
              <a:spcBef>
                <a:spcPts val="800"/>
              </a:spcBef>
            </a:pPr>
            <a:r>
              <a:rPr lang="de-DE" sz="1100" dirty="0" smtClean="0"/>
              <a:t>Wenn Du möchtest, kannst Du den Durchschnittswert Deiner </a:t>
            </a:r>
            <a:br>
              <a:rPr lang="de-DE" sz="1100" dirty="0" smtClean="0"/>
            </a:br>
            <a:r>
              <a:rPr lang="de-DE" sz="1100" dirty="0"/>
              <a:t>B</a:t>
            </a:r>
            <a:r>
              <a:rPr lang="de-DE" sz="1100" dirty="0" smtClean="0"/>
              <a:t>ewertungen berechnen. Du kannst diesen Move wiederholen, die </a:t>
            </a:r>
            <a:r>
              <a:rPr lang="de-DE" sz="1100" dirty="0" smtClean="0"/>
              <a:t/>
            </a:r>
            <a:br>
              <a:rPr lang="de-DE" sz="1100" dirty="0" smtClean="0"/>
            </a:br>
            <a:r>
              <a:rPr lang="de-DE" sz="1100" dirty="0" smtClean="0"/>
              <a:t>Durchschnittswerte </a:t>
            </a:r>
            <a:r>
              <a:rPr lang="de-DE" sz="1100" dirty="0" smtClean="0"/>
              <a:t>vergleichen und reflektieren, ob sich </a:t>
            </a:r>
            <a:br>
              <a:rPr lang="de-DE" sz="1100" dirty="0" smtClean="0"/>
            </a:br>
            <a:r>
              <a:rPr lang="de-DE" sz="1100" dirty="0" smtClean="0"/>
              <a:t>Deine Bewertungen mit der Zeit verändern.</a:t>
            </a:r>
          </a:p>
          <a:p>
            <a:pPr>
              <a:lnSpc>
                <a:spcPts val="1500"/>
              </a:lnSpc>
              <a:spcBef>
                <a:spcPts val="800"/>
              </a:spcBef>
            </a:pPr>
            <a:endParaRPr lang="de-DE" dirty="0"/>
          </a:p>
          <a:p>
            <a:pPr>
              <a:lnSpc>
                <a:spcPts val="1500"/>
              </a:lnSpc>
              <a:spcBef>
                <a:spcPts val="800"/>
              </a:spcBef>
            </a:pPr>
            <a:endParaRPr lang="de-DE" dirty="0"/>
          </a:p>
        </p:txBody>
      </p:sp>
      <p:sp>
        <p:nvSpPr>
          <p:cNvPr id="4" name="Textfeld 3"/>
          <p:cNvSpPr txBox="1"/>
          <p:nvPr/>
        </p:nvSpPr>
        <p:spPr>
          <a:xfrm>
            <a:off x="239285" y="4936890"/>
            <a:ext cx="1044856" cy="276999"/>
          </a:xfrm>
          <a:prstGeom prst="rect">
            <a:avLst/>
          </a:prstGeom>
          <a:noFill/>
        </p:spPr>
        <p:txBody>
          <a:bodyPr wrap="square" rtlCol="0">
            <a:spAutoFit/>
          </a:bodyPr>
          <a:lstStyle/>
          <a:p>
            <a:r>
              <a:rPr lang="de-DE" sz="600" dirty="0">
                <a:solidFill>
                  <a:srgbClr val="5D5E5F"/>
                </a:solidFill>
                <a:latin typeface="Avenir Light"/>
                <a:cs typeface="Avenir Light"/>
              </a:rPr>
              <a:t>Letzte Änderung: </a:t>
            </a:r>
            <a:fld id="{7A8C7DAC-E536-564C-B5B3-90E8FAB50562}" type="datetime1">
              <a:rPr lang="de-DE" sz="600" smtClean="0">
                <a:solidFill>
                  <a:srgbClr val="5D5E5F"/>
                </a:solidFill>
                <a:latin typeface="Avenir Light"/>
                <a:cs typeface="Avenir Light"/>
              </a:rPr>
              <a:t>23.11.15</a:t>
            </a:fld>
            <a:endParaRPr lang="de-DE" sz="600" dirty="0">
              <a:solidFill>
                <a:srgbClr val="5D5E5F"/>
              </a:solidFill>
              <a:latin typeface="Avenir Light"/>
              <a:cs typeface="Avenir Light"/>
            </a:endParaRPr>
          </a:p>
        </p:txBody>
      </p:sp>
      <p:sp>
        <p:nvSpPr>
          <p:cNvPr id="5" name="Shape 7"/>
          <p:cNvSpPr/>
          <p:nvPr/>
        </p:nvSpPr>
        <p:spPr>
          <a:xfrm>
            <a:off x="1683417" y="4952581"/>
            <a:ext cx="4196016" cy="276995"/>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lvl="0" algn="ctr">
              <a:defRPr sz="1800"/>
            </a:pPr>
            <a:r>
              <a:rPr sz="600" dirty="0">
                <a:latin typeface="Avenir Light"/>
                <a:ea typeface="Calibri"/>
                <a:cs typeface="Avenir Light"/>
                <a:sym typeface="Calibri"/>
              </a:rPr>
              <a:t>This work is licensed under the Creative Commons Attribution-NonCommercial-NoDerivatives 4.0 International License. </a:t>
            </a:r>
          </a:p>
          <a:p>
            <a:pPr lvl="0" algn="ctr">
              <a:defRPr sz="1800"/>
            </a:pPr>
            <a:r>
              <a:rPr sz="600" dirty="0">
                <a:latin typeface="Avenir Light"/>
                <a:ea typeface="Calibri"/>
                <a:cs typeface="Avenir Light"/>
                <a:sym typeface="Calibri"/>
              </a:rPr>
              <a:t>To view a copy of this license, visit </a:t>
            </a:r>
            <a:r>
              <a:rPr sz="600" dirty="0">
                <a:latin typeface="Avenir Light"/>
                <a:ea typeface="Calibri"/>
                <a:cs typeface="Avenir Light"/>
                <a:sym typeface="Calibri"/>
                <a:hlinkClick r:id="rId3"/>
              </a:rPr>
              <a:t>http://creativecommons.org/licenses/by-nc-nd/4.0/</a:t>
            </a:r>
            <a:r>
              <a:rPr sz="600" dirty="0">
                <a:latin typeface="Avenir Light"/>
                <a:ea typeface="Calibri"/>
                <a:cs typeface="Avenir Light"/>
                <a:sym typeface="Calibri"/>
              </a:rPr>
              <a:t>.</a:t>
            </a:r>
          </a:p>
        </p:txBody>
      </p:sp>
      <p:pic>
        <p:nvPicPr>
          <p:cNvPr id="6" name="pasted-image.tif"/>
          <p:cNvPicPr/>
          <p:nvPr/>
        </p:nvPicPr>
        <p:blipFill>
          <a:blip r:embed="rId4">
            <a:extLst/>
          </a:blip>
          <a:stretch>
            <a:fillRect/>
          </a:stretch>
        </p:blipFill>
        <p:spPr>
          <a:xfrm>
            <a:off x="6174185" y="4992838"/>
            <a:ext cx="886619" cy="214128"/>
          </a:xfrm>
          <a:prstGeom prst="rect">
            <a:avLst/>
          </a:prstGeom>
          <a:ln w="12700">
            <a:miter lim="400000"/>
          </a:ln>
        </p:spPr>
      </p:pic>
    </p:spTree>
    <p:extLst>
      <p:ext uri="{BB962C8B-B14F-4D97-AF65-F5344CB8AC3E}">
        <p14:creationId xmlns:p14="http://schemas.microsoft.com/office/powerpoint/2010/main" val="235302098"/>
      </p:ext>
    </p:extLst>
  </p:cSld>
  <p:clrMapOvr>
    <a:masterClrMapping/>
  </p:clrMapOvr>
</p:sld>
</file>

<file path=ppt/theme/theme1.xml><?xml version="1.0" encoding="utf-8"?>
<a:theme xmlns:a="http://schemas.openxmlformats.org/drawingml/2006/main" name="ger_Training_Card_Template_e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ger_Training_Card_Template_ee.potx</Template>
  <TotalTime>0</TotalTime>
  <Words>298</Words>
  <Application>Microsoft Macintosh PowerPoint</Application>
  <PresentationFormat>Benutzerdefiniert</PresentationFormat>
  <Paragraphs>19</Paragraphs>
  <Slides>2</Slides>
  <Notes>0</Notes>
  <HiddenSlides>0</HiddenSlides>
  <MMClips>0</MMClips>
  <ScaleCrop>false</ScaleCrop>
  <HeadingPairs>
    <vt:vector size="4" baseType="variant">
      <vt:variant>
        <vt:lpstr>Design</vt:lpstr>
      </vt:variant>
      <vt:variant>
        <vt:i4>1</vt:i4>
      </vt:variant>
      <vt:variant>
        <vt:lpstr>Folientitel</vt:lpstr>
      </vt:variant>
      <vt:variant>
        <vt:i4>2</vt:i4>
      </vt:variant>
    </vt:vector>
  </HeadingPairs>
  <TitlesOfParts>
    <vt:vector size="3" baseType="lpstr">
      <vt:lpstr>ger_Training_Card_Template_ee</vt:lpstr>
      <vt:lpstr>Mein ROTI</vt:lpstr>
      <vt:lpstr>PowerPoint-Präsentation</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Emotional Erwachsen Trainingskarte</dc:title>
  <dc:subject/>
  <dc:creator>Silke Kainzbauer</dc:creator>
  <cp:keywords/>
  <dc:description/>
  <cp:lastModifiedBy>Silke Kainzbauer</cp:lastModifiedBy>
  <cp:revision>64</cp:revision>
  <cp:lastPrinted>2015-08-06T14:22:54Z</cp:lastPrinted>
  <dcterms:created xsi:type="dcterms:W3CDTF">2015-03-26T08:30:55Z</dcterms:created>
  <dcterms:modified xsi:type="dcterms:W3CDTF">2015-11-23T14:22:57Z</dcterms:modified>
  <cp:category/>
</cp:coreProperties>
</file>