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80" y="-112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Eine </a:t>
            </a:r>
            <a:r>
              <a:rPr lang="de-DE" sz="1100" dirty="0" smtClean="0"/>
              <a:t>Tomatenlänge</a:t>
            </a:r>
            <a:r>
              <a:rPr lang="de-DE" sz="1100" baseline="30000" dirty="0" smtClean="0"/>
              <a:t>1</a:t>
            </a:r>
            <a:r>
              <a:rPr lang="de-DE" sz="1100" dirty="0" smtClean="0"/>
              <a:t> </a:t>
            </a:r>
            <a:r>
              <a:rPr lang="de-DE" sz="1100" dirty="0"/>
              <a:t>von 25 min ist lediglich ein Vorschlag. Auch andere Tomatenlängen können in verschiedenen Situationen gut funktionieren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Um herauszufinden, was in welcher Situation passt, kannst Du unterschiedliche Tomatenlängen ausprobieren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Wenn Du mit den </a:t>
            </a:r>
            <a:r>
              <a:rPr lang="de-DE" sz="1100" dirty="0" smtClean="0"/>
              <a:t>Tomatenlängen </a:t>
            </a:r>
            <a:r>
              <a:rPr lang="de-DE" sz="1100" dirty="0"/>
              <a:t>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der Tomate legst Du fest, wie lange sie sein soll. </a:t>
            </a:r>
            <a:r>
              <a:rPr lang="de-DE" sz="1100" dirty="0" smtClean="0"/>
              <a:t>Die Länge </a:t>
            </a:r>
            <a:r>
              <a:rPr lang="de-DE" sz="1100" dirty="0"/>
              <a:t>über mehrere Tomaten konstant zu halten, hilft Dir ein Gefühl </a:t>
            </a:r>
            <a:r>
              <a:rPr lang="de-DE" sz="1100" dirty="0" smtClean="0"/>
              <a:t>dafür </a:t>
            </a:r>
            <a:r>
              <a:rPr lang="de-DE" sz="1100" dirty="0"/>
              <a:t>zu </a:t>
            </a:r>
            <a:r>
              <a:rPr lang="de-DE" sz="1100" dirty="0" smtClean="0"/>
              <a:t>entwickeln.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Ideen für Tomaten wären: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5 min </a:t>
            </a:r>
            <a:r>
              <a:rPr lang="de-DE" sz="1100" dirty="0" smtClean="0"/>
              <a:t>Tomate</a:t>
            </a:r>
          </a:p>
          <a:p>
            <a:pPr lvl="1">
              <a:lnSpc>
                <a:spcPct val="120000"/>
              </a:lnSpc>
            </a:pPr>
            <a:r>
              <a:rPr lang="de-DE" sz="1100" dirty="0" smtClean="0"/>
              <a:t>15 </a:t>
            </a:r>
            <a:r>
              <a:rPr lang="de-DE" sz="1100" dirty="0"/>
              <a:t>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20 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45 min Tomate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100" dirty="0"/>
              <a:t>Trainiere in 2 Wochen 3 Phasen, in denen Du Deine Tomatenlängen änderst.</a:t>
            </a:r>
          </a:p>
          <a:p>
            <a:r>
              <a:rPr lang="de-DE" sz="1100" dirty="0"/>
              <a:t>Jede Phase sollte über 2 - 4 </a:t>
            </a:r>
            <a:r>
              <a:rPr lang="de-DE" sz="1100" dirty="0" smtClean="0"/>
              <a:t>Tage </a:t>
            </a:r>
            <a:r>
              <a:rPr lang="de-DE" sz="1100" dirty="0"/>
              <a:t>gehen, an denen Du Tomaten machst. Innerhalb dieser Zeit änderst Du die Tomatenlänge nicht.</a:t>
            </a:r>
          </a:p>
          <a:p>
            <a:r>
              <a:rPr lang="de-DE" sz="1100" dirty="0"/>
              <a:t>Mache in einer Phase </a:t>
            </a:r>
            <a:r>
              <a:rPr lang="de-DE" sz="1100" dirty="0" smtClean="0"/>
              <a:t>mindestens</a:t>
            </a:r>
            <a:r>
              <a:rPr lang="de-DE" sz="1100" dirty="0"/>
              <a:t> 3 Tomaten mit gleicher Länge, also insgesamt 9 Tomaten</a:t>
            </a:r>
            <a:r>
              <a:rPr lang="de-DE" sz="1100" dirty="0" smtClean="0"/>
              <a:t>.</a:t>
            </a:r>
          </a:p>
          <a:p>
            <a:r>
              <a:rPr lang="de-DE" sz="1100" dirty="0" smtClean="0"/>
              <a:t>Dokumentiere </a:t>
            </a:r>
            <a:r>
              <a:rPr lang="de-DE" sz="1100" dirty="0"/>
              <a:t>jede Tomate und notiere auch Antworten auf folgende </a:t>
            </a:r>
            <a:r>
              <a:rPr lang="de-DE" sz="1100" dirty="0" smtClean="0"/>
              <a:t>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Was tut mir gut?</a:t>
            </a:r>
            <a:endParaRPr lang="de-DE" sz="1200" dirty="0"/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Halte ich meine Tomatenlängen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108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34</cp:revision>
  <cp:lastPrinted>2015-03-26T09:33:33Z</cp:lastPrinted>
  <dcterms:created xsi:type="dcterms:W3CDTF">2015-03-26T08:30:55Z</dcterms:created>
  <dcterms:modified xsi:type="dcterms:W3CDTF">2015-08-14T11:37:58Z</dcterms:modified>
</cp:coreProperties>
</file>