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54" d="100"/>
          <a:sy n="154" d="100"/>
        </p:scale>
        <p:origin x="-1616" y="-104"/>
      </p:cViewPr>
      <p:guideLst>
        <p:guide orient="horz" pos="656"/>
        <p:guide pos="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Titelplatzhalter 1"/>
          <p:cNvSpPr txBox="1">
            <a:spLocks/>
          </p:cNvSpPr>
          <p:nvPr userDrawn="1"/>
        </p:nvSpPr>
        <p:spPr>
          <a:xfrm>
            <a:off x="1169473" y="1075916"/>
            <a:ext cx="3520053" cy="246221"/>
          </a:xfrm>
          <a:prstGeom prst="rect">
            <a:avLst/>
          </a:prstGeom>
          <a:noFill/>
        </p:spPr>
        <p:txBody>
          <a:bodyPr wrap="square" rtlCol="0">
            <a:spAutoFit/>
          </a:bodyPr>
          <a:lst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a:lstStyle>
          <a:p>
            <a:pPr algn="l"/>
            <a:r>
              <a:rPr lang="de-DE" sz="1000" dirty="0" smtClean="0">
                <a:solidFill>
                  <a:srgbClr val="5D5E5F"/>
                </a:solidFill>
                <a:latin typeface="Avenir Book"/>
                <a:cs typeface="Avenir Book"/>
              </a:rPr>
              <a:t>REGINA</a:t>
            </a:r>
            <a:r>
              <a:rPr lang="de-DE" sz="1000" baseline="0" dirty="0" smtClean="0">
                <a:solidFill>
                  <a:srgbClr val="5D5E5F"/>
                </a:solidFill>
                <a:latin typeface="Avenir Book"/>
                <a:cs typeface="Avenir Book"/>
              </a:rPr>
              <a:t> BRANDHUBER</a:t>
            </a:r>
            <a:r>
              <a:rPr lang="de-DE" sz="1000" dirty="0" smtClean="0">
                <a:solidFill>
                  <a:srgbClr val="5D5E5F"/>
                </a:solidFill>
                <a:latin typeface="Avenir Book"/>
                <a:cs typeface="Avenir Book"/>
              </a:rPr>
              <a:t> </a:t>
            </a:r>
            <a:endParaRPr lang="de-DE" sz="1000" dirty="0">
              <a:solidFill>
                <a:srgbClr val="5D5E5F"/>
              </a:solidFill>
              <a:latin typeface="Avenir Book"/>
              <a:cs typeface="Avenir Book"/>
            </a:endParaRPr>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	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14.08.15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461665"/>
          </a:xfrm>
          <a:prstGeom prst="rect">
            <a:avLst/>
          </a:prstGeom>
          <a:noFill/>
        </p:spPr>
        <p:txBody>
          <a:bodyPr wrap="square" rtlCol="0">
            <a:spAutoFit/>
          </a:bodyPr>
          <a:lstStyle/>
          <a:p>
            <a:pPr marL="0" lvl="0" algn="l"/>
            <a:r>
              <a:rPr lang="de-DE" dirty="0" smtClean="0"/>
              <a:t>Überschrift 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14.08.15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TOM 14</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83376"/>
            <a:ext cx="4612406" cy="461665"/>
          </a:xfrm>
        </p:spPr>
        <p:txBody>
          <a:bodyPr/>
          <a:lstStyle/>
          <a:p>
            <a:r>
              <a:rPr lang="de-DE" dirty="0" smtClean="0"/>
              <a:t>ICH BIN </a:t>
            </a:r>
            <a:r>
              <a:rPr lang="de-DE" dirty="0" smtClean="0">
                <a:latin typeface="Avenir Book"/>
                <a:cs typeface="Avenir Book"/>
              </a:rPr>
              <a:t>IN EINER TOMATE</a:t>
            </a:r>
            <a:endParaRPr lang="de-DE" dirty="0">
              <a:latin typeface="Avenir Book"/>
              <a:cs typeface="Avenir Book"/>
            </a:endParaRPr>
          </a:p>
        </p:txBody>
      </p:sp>
      <p:sp>
        <p:nvSpPr>
          <p:cNvPr id="4" name="Inhaltsplatzhalter 3"/>
          <p:cNvSpPr>
            <a:spLocks noGrp="1"/>
          </p:cNvSpPr>
          <p:nvPr>
            <p:ph idx="13"/>
          </p:nvPr>
        </p:nvSpPr>
        <p:spPr/>
        <p:txBody>
          <a:bodyPr>
            <a:normAutofit fontScale="92500" lnSpcReduction="10000"/>
          </a:bodyPr>
          <a:lstStyle/>
          <a:p>
            <a:r>
              <a:rPr lang="de-DE" sz="1100" dirty="0"/>
              <a:t>Du kannst die Tomate zu einem Schutzraum für Deine Konzentration machen. Dazu braucht es Training, wie Du mit Störern und </a:t>
            </a:r>
            <a:r>
              <a:rPr lang="de-DE" sz="1100" dirty="0" err="1"/>
              <a:t>Ablenkern</a:t>
            </a:r>
            <a:r>
              <a:rPr lang="de-DE" sz="1100" dirty="0"/>
              <a:t> umgehen kannst. </a:t>
            </a:r>
          </a:p>
          <a:p>
            <a:r>
              <a:rPr lang="de-DE" sz="1100" dirty="0"/>
              <a:t>Störer sind Unterbrechungen von außen, z.B. Telefon, Klingel, </a:t>
            </a:r>
            <a:r>
              <a:rPr lang="de-DE" sz="1100" dirty="0" smtClean="0"/>
              <a:t>Mitbewohner, </a:t>
            </a:r>
            <a:r>
              <a:rPr lang="de-DE" sz="1100" dirty="0"/>
              <a:t>Arbeitskollegen, etc. </a:t>
            </a:r>
          </a:p>
          <a:p>
            <a:r>
              <a:rPr lang="de-DE" sz="1100" dirty="0" err="1"/>
              <a:t>Ablenker</a:t>
            </a:r>
            <a:r>
              <a:rPr lang="de-DE" sz="1100" dirty="0"/>
              <a:t> sind Impulse oder Gedanken, die aus Dir heraus entstehen und das Ziel der Tomate nicht unmittelbar verfolgen. </a:t>
            </a:r>
          </a:p>
          <a:p>
            <a:r>
              <a:rPr lang="de-DE" sz="1100" dirty="0"/>
              <a:t>Beide Ereignisse unterbrechen Deine Konzentration. Im einen Fall brauche ich einen passenden Umgang mit meinem Umfeld und im anderen Fall Training, um bei der Sache bleiben zu können.  </a:t>
            </a:r>
          </a:p>
          <a:p>
            <a:r>
              <a:rPr lang="de-DE" sz="1100" dirty="0"/>
              <a:t>Mögliche Lösungen für Störer: </a:t>
            </a:r>
          </a:p>
          <a:p>
            <a:pPr marL="641756" lvl="2" indent="-263525"/>
            <a:r>
              <a:rPr lang="de-DE" sz="1100" dirty="0"/>
              <a:t>Telefon während einer Tomate ausschalten oder ignorieren, um in der Tomatenpause zurückzurufen.</a:t>
            </a:r>
          </a:p>
          <a:p>
            <a:pPr marL="641756" lvl="2" indent="-263525"/>
            <a:r>
              <a:rPr lang="de-DE" sz="1100" dirty="0"/>
              <a:t>Arbeitskollegen </a:t>
            </a:r>
            <a:r>
              <a:rPr lang="de-DE" sz="1100"/>
              <a:t>und </a:t>
            </a:r>
            <a:r>
              <a:rPr lang="de-DE" sz="1100" smtClean="0"/>
              <a:t>Mitbewohner </a:t>
            </a:r>
            <a:r>
              <a:rPr lang="de-DE" sz="1100" dirty="0"/>
              <a:t>die Tomatentechnik erklären. Evtl. ein Schild auf den Schreibtisch stellen oder an die Tür hängen, dass man nicht gestört werden möchte. </a:t>
            </a:r>
          </a:p>
          <a:p>
            <a:pPr marL="641756" lvl="2" indent="-263525"/>
            <a:r>
              <a:rPr lang="de-DE" sz="1100" dirty="0"/>
              <a:t>In Ausnahmefällen kann man die Tomate stoppen. Überlege aber genau, was ein echter Ausnahmefall ist. Sobald das Notwendigste geregelt ist, lässt man den </a:t>
            </a:r>
            <a:r>
              <a:rPr lang="de-DE" sz="1100" dirty="0" err="1"/>
              <a:t>Timer</a:t>
            </a:r>
            <a:r>
              <a:rPr lang="de-DE" sz="1100" dirty="0"/>
              <a:t> weiterlaufen. Die Tomate sollte höchstens kurz unterbrochen werden, um den Konzentrationsfaden nicht abreißen zu lassen.</a:t>
            </a:r>
          </a:p>
          <a:p>
            <a:r>
              <a:rPr lang="de-DE" sz="1100" dirty="0"/>
              <a:t>Möglicher Umgang mit Unterbrechungen: </a:t>
            </a:r>
          </a:p>
          <a:p>
            <a:pPr marL="641756" lvl="2" indent="-263525"/>
            <a:r>
              <a:rPr lang="de-DE" sz="1100" dirty="0"/>
              <a:t>Tomate wird verworfen und man beginnt nach Unterbrechung immer eine neue Tomate. </a:t>
            </a:r>
          </a:p>
          <a:p>
            <a:pPr marL="641756" lvl="2" indent="-263525"/>
            <a:r>
              <a:rPr lang="de-DE" sz="1100" dirty="0"/>
              <a:t>Tomate kann eine bis fünf Minuten unterbrochen werden und läuft dann wieder </a:t>
            </a:r>
            <a:r>
              <a:rPr lang="de-DE" sz="1100" dirty="0" smtClean="0"/>
              <a:t>weiter.</a:t>
            </a:r>
            <a:endParaRPr lang="de-DE" sz="1100" dirty="0"/>
          </a:p>
          <a:p>
            <a:endParaRPr lang="de-DE" dirty="0"/>
          </a:p>
        </p:txBody>
      </p:sp>
    </p:spTree>
    <p:extLst>
      <p:ext uri="{BB962C8B-B14F-4D97-AF65-F5344CB8AC3E}">
        <p14:creationId xmlns:p14="http://schemas.microsoft.com/office/powerpoint/2010/main" val="218690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lnSpc>
                <a:spcPct val="120000"/>
              </a:lnSpc>
              <a:spcBef>
                <a:spcPts val="1000"/>
              </a:spcBef>
            </a:pPr>
            <a:r>
              <a:rPr lang="de-DE" dirty="0"/>
              <a:t>Schreibe </a:t>
            </a:r>
            <a:r>
              <a:rPr lang="de-DE" dirty="0" smtClean="0"/>
              <a:t>zwei Wochen </a:t>
            </a:r>
            <a:r>
              <a:rPr lang="de-DE" dirty="0"/>
              <a:t>lang zu jeder Tomate eine Strichliste, wie viele Störer und </a:t>
            </a:r>
            <a:r>
              <a:rPr lang="de-DE" dirty="0" err="1"/>
              <a:t>Ablenker</a:t>
            </a:r>
            <a:r>
              <a:rPr lang="de-DE" dirty="0"/>
              <a:t> in jeder Tomate vorhanden waren. </a:t>
            </a:r>
            <a:r>
              <a:rPr lang="de-DE" dirty="0" smtClean="0"/>
              <a:t>Wiederhole das mindestens 8 Mal.</a:t>
            </a:r>
            <a:endParaRPr lang="de-DE" dirty="0"/>
          </a:p>
          <a:p>
            <a:pPr>
              <a:lnSpc>
                <a:spcPct val="120000"/>
              </a:lnSpc>
              <a:spcBef>
                <a:spcPts val="1000"/>
              </a:spcBef>
            </a:pPr>
            <a:r>
              <a:rPr lang="de-DE" dirty="0"/>
              <a:t>Notiere zu jedem </a:t>
            </a:r>
            <a:r>
              <a:rPr lang="de-DE" dirty="0" err="1"/>
              <a:t>Ablenker</a:t>
            </a:r>
            <a:r>
              <a:rPr lang="de-DE" dirty="0"/>
              <a:t> den Gedanken, der Dich ablenkte.</a:t>
            </a:r>
            <a:br>
              <a:rPr lang="de-DE" dirty="0"/>
            </a:br>
            <a:r>
              <a:rPr lang="de-DE" dirty="0"/>
              <a:t>Du kannst die Notiz nach der Tomate als Ideenliste für Folgetomaten verwenden und die Gedanken wegstreichen, die sich nicht für eine weitere Tomate eignen.  </a:t>
            </a:r>
          </a:p>
          <a:p>
            <a:pPr>
              <a:lnSpc>
                <a:spcPct val="120000"/>
              </a:lnSpc>
              <a:spcBef>
                <a:spcPts val="1000"/>
              </a:spcBef>
            </a:pPr>
            <a:r>
              <a:rPr lang="de-DE" dirty="0"/>
              <a:t>Probiere spätestens nach einer Woche verschiedene Strategien aus, wie Du damit umgehen möchtest. Bleibe dabei nicht nur bei einer Möglichkeit, sondern erarbeite Dir so viele wie möglich, um zu sehen, was am </a:t>
            </a:r>
            <a:r>
              <a:rPr lang="de-DE" dirty="0" smtClean="0"/>
              <a:t>besten </a:t>
            </a:r>
            <a:r>
              <a:rPr lang="de-DE" dirty="0"/>
              <a:t>für Dich passt.   </a:t>
            </a:r>
          </a:p>
          <a:p>
            <a:pPr>
              <a:lnSpc>
                <a:spcPct val="120000"/>
              </a:lnSpc>
              <a:spcBef>
                <a:spcPts val="1000"/>
              </a:spcBef>
            </a:pPr>
            <a:r>
              <a:rPr lang="de-DE" dirty="0"/>
              <a:t>Notiere auch hier zu jeder Tomate, welche Lösungen Du gefunden hast und </a:t>
            </a:r>
            <a:r>
              <a:rPr lang="de-DE" dirty="0" smtClean="0"/>
              <a:t/>
            </a:r>
            <a:br>
              <a:rPr lang="de-DE" dirty="0" smtClean="0"/>
            </a:br>
            <a:r>
              <a:rPr lang="de-DE" dirty="0" smtClean="0"/>
              <a:t>bewerte </a:t>
            </a:r>
            <a:r>
              <a:rPr lang="de-DE" dirty="0"/>
              <a:t>sie für Dich mit eins bis fünf Sternen. </a:t>
            </a:r>
            <a:endParaRPr lang="de-DE" dirty="0" smtClean="0"/>
          </a:p>
          <a:p>
            <a:pPr>
              <a:lnSpc>
                <a:spcPct val="120000"/>
              </a:lnSpc>
              <a:spcBef>
                <a:spcPts val="1000"/>
              </a:spcBef>
            </a:pPr>
            <a:r>
              <a:rPr lang="de-DE" dirty="0" smtClean="0"/>
              <a:t>Zeige Deinem Team Deine Dokumentation.</a:t>
            </a:r>
            <a:endParaRPr lang="de-DE" dirty="0"/>
          </a:p>
          <a:p>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mm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mm_Trainingskarte Template.potx</Template>
  <TotalTime>0</TotalTime>
  <Words>69</Words>
  <Application>Microsoft Macintosh PowerPoint</Application>
  <PresentationFormat>Benutzerdefiniert</PresentationFormat>
  <Paragraphs>17</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mm_Trainingskarte Template</vt:lpstr>
      <vt:lpstr>ICH BIN IN EINER TOMATE</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30</cp:revision>
  <cp:lastPrinted>2015-03-26T09:33:33Z</cp:lastPrinted>
  <dcterms:created xsi:type="dcterms:W3CDTF">2015-03-26T08:30:55Z</dcterms:created>
  <dcterms:modified xsi:type="dcterms:W3CDTF">2015-08-14T11:33:57Z</dcterms:modified>
</cp:coreProperties>
</file>