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12.09.18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935" y="276640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p:txBody>
          <a:bodyPr>
            <a:noAutofit/>
          </a:bodyPr>
          <a:lstStyle/>
          <a:p>
            <a:r>
              <a:rPr lang="de-DE" sz="850" dirty="0"/>
              <a:t>Du kannst die Pomodoro</a:t>
            </a:r>
            <a:r>
              <a:rPr lang="de-DE" sz="850" baseline="30000" dirty="0"/>
              <a:t>1</a:t>
            </a:r>
            <a:r>
              <a:rPr lang="de-DE" sz="850" dirty="0"/>
              <a:t> zu einem Schutzraum für Deine Konzentration machen. Dazu braucht es Training, wie Du mit Störern und </a:t>
            </a:r>
            <a:r>
              <a:rPr lang="de-DE" sz="850" dirty="0" err="1"/>
              <a:t>Ablenkern</a:t>
            </a:r>
            <a:r>
              <a:rPr lang="de-DE" sz="850" dirty="0"/>
              <a:t> umgehen kannst. </a:t>
            </a:r>
          </a:p>
          <a:p>
            <a:r>
              <a:rPr lang="de-DE" sz="850" dirty="0"/>
              <a:t>Störer sind Unterbrechungen von außen, z.B. Telefon, Klingel, Mitbewohner, Arbeitskollegen, etc. </a:t>
            </a:r>
          </a:p>
          <a:p>
            <a:r>
              <a:rPr lang="de-DE" sz="850" dirty="0" err="1"/>
              <a:t>Ablenker</a:t>
            </a:r>
            <a:r>
              <a:rPr lang="de-DE" sz="850" dirty="0"/>
              <a:t> sind Impulse oder Gedanken, die aus Dir heraus entstehen, und das Ziel der </a:t>
            </a:r>
            <a:r>
              <a:rPr lang="de-DE" sz="850" dirty="0" err="1"/>
              <a:t>Pomodoro</a:t>
            </a:r>
            <a:r>
              <a:rPr lang="de-DE" sz="850" dirty="0"/>
              <a:t> nicht unmittelbar verfolgen. </a:t>
            </a:r>
          </a:p>
          <a:p>
            <a:r>
              <a:rPr lang="de-DE" sz="850" dirty="0"/>
              <a:t>Beide Ereignisse unterbrechen Deine Konzentration. Im einen Fall brauche ich einen passenden Umgang mit meinem Umfeld und im anderen Fall Training, um bei der Sache bleiben zu können. In beiden Fälle kannst Du Deine </a:t>
            </a:r>
            <a:r>
              <a:rPr lang="de-DE" sz="850" dirty="0" err="1"/>
              <a:t>Pomodoro</a:t>
            </a:r>
            <a:r>
              <a:rPr lang="de-DE" sz="850" dirty="0"/>
              <a:t> mit der gleichen Strategie beschützen.</a:t>
            </a:r>
          </a:p>
          <a:p>
            <a:r>
              <a:rPr lang="de-DE" sz="850" dirty="0"/>
              <a:t>Trainiere zunächst den Umgang mit </a:t>
            </a:r>
            <a:r>
              <a:rPr lang="de-DE" sz="850" dirty="0" err="1"/>
              <a:t>Ablenkern</a:t>
            </a:r>
            <a:r>
              <a:rPr lang="de-DE" sz="850" dirty="0"/>
              <a:t>, indem Du sie sichtbar machst und jeden Gedanken, der Dich unterbricht dokumentierst. Entweder ein kleiner Strich in Deinem Übe-Tagebuch und/oder einen </a:t>
            </a:r>
            <a:br>
              <a:rPr lang="de-DE" sz="850" dirty="0"/>
            </a:br>
            <a:r>
              <a:rPr lang="de-DE" sz="850" dirty="0"/>
              <a:t>Vermerk für eine spätere </a:t>
            </a:r>
            <a:r>
              <a:rPr lang="de-DE" sz="850" dirty="0" err="1"/>
              <a:t>Pomodoro</a:t>
            </a:r>
            <a:r>
              <a:rPr lang="de-DE" sz="850" dirty="0"/>
              <a:t>, wenn Dir gerade eine Aufgabe eingefallen ist, die Du </a:t>
            </a:r>
            <a:br>
              <a:rPr lang="de-DE" sz="850" dirty="0"/>
            </a:br>
            <a:r>
              <a:rPr lang="de-DE" sz="850" dirty="0"/>
              <a:t>erledigen musst. Du kannst die Notizen gleich nach Dringlichkeit filtern. Was heute erledigt </a:t>
            </a:r>
            <a:br>
              <a:rPr lang="de-DE" sz="850" dirty="0"/>
            </a:br>
            <a:r>
              <a:rPr lang="de-DE" sz="850" dirty="0"/>
              <a:t>werden muss, kommt sofort in den Tagesplan (TOM 11, TOM 12). Was du später erledigen </a:t>
            </a:r>
            <a:br>
              <a:rPr lang="de-DE" sz="850" dirty="0"/>
            </a:br>
            <a:r>
              <a:rPr lang="de-DE" sz="850" dirty="0"/>
              <a:t>willst, kann in Dein </a:t>
            </a:r>
            <a:r>
              <a:rPr lang="de-DE" sz="850" dirty="0" err="1"/>
              <a:t>Backlog</a:t>
            </a:r>
            <a:r>
              <a:rPr lang="de-DE" sz="850" dirty="0"/>
              <a:t> (SCR 10-12) oder Deinen Wochenplan (SCR 13, SCR 14).</a:t>
            </a:r>
          </a:p>
          <a:p>
            <a:r>
              <a:rPr lang="de-DE" sz="850" dirty="0"/>
              <a:t>Genauso gehst du mit Störern um, nur dass Du hier dein Umfeld mitnehmen musst, um ihnen zu </a:t>
            </a:r>
            <a:br>
              <a:rPr lang="de-DE" sz="850" dirty="0"/>
            </a:br>
            <a:r>
              <a:rPr lang="de-DE" sz="850" dirty="0"/>
              <a:t>erklären, was eine </a:t>
            </a:r>
            <a:r>
              <a:rPr lang="de-DE" sz="850" dirty="0" err="1"/>
              <a:t>Pomodoro</a:t>
            </a:r>
            <a:r>
              <a:rPr lang="de-DE" sz="850" dirty="0"/>
              <a:t> ist, und dass Du Dir einen Vermerk machst um später von Deiner </a:t>
            </a:r>
            <a:br>
              <a:rPr lang="de-DE" sz="850" dirty="0"/>
            </a:br>
            <a:r>
              <a:rPr lang="de-DE" sz="850" dirty="0"/>
              <a:t>Seite aus darauf zurückzukommen.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auch ein Schild auf Deinem Schreibtisch aufstellen, das anzeigt, wenn du in einer Tomate bist.</a:t>
            </a:r>
          </a:p>
          <a:p>
            <a:pPr lvl="1"/>
            <a:r>
              <a:rPr lang="de-DE" sz="850" dirty="0"/>
              <a:t>Telefon aus und Anrufbeantworter abhören als regelmäßige </a:t>
            </a:r>
            <a:r>
              <a:rPr lang="de-DE" sz="850" dirty="0" err="1"/>
              <a:t>Pomodoro</a:t>
            </a:r>
            <a:r>
              <a:rPr lang="de-DE" sz="850" dirty="0"/>
              <a:t> einplanen</a:t>
            </a:r>
          </a:p>
          <a:p>
            <a:pPr lvl="1"/>
            <a:r>
              <a:rPr lang="de-DE" sz="850" dirty="0"/>
              <a:t>Klingelton des Mailprogramms ausschalten </a:t>
            </a:r>
          </a:p>
        </p:txBody>
      </p:sp>
      <p:sp>
        <p:nvSpPr>
          <p:cNvPr id="5" name="Fußzeilenplatzhalter 19"/>
          <p:cNvSpPr txBox="1">
            <a:spLocks/>
          </p:cNvSpPr>
          <p:nvPr/>
        </p:nvSpPr>
        <p:spPr>
          <a:xfrm>
            <a:off x="5086569" y="4776480"/>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a:solidFill>
                  <a:schemeClr val="bg1">
                    <a:lumMod val="65000"/>
                  </a:schemeClr>
                </a:solidFill>
              </a:rPr>
              <a:t>1</a:t>
            </a:r>
            <a:r>
              <a:rPr lang="de-DE" sz="900" dirty="0">
                <a:solidFill>
                  <a:schemeClr val="bg1">
                    <a:lumMod val="65000"/>
                  </a:schemeClr>
                </a:solidFill>
              </a:rPr>
              <a:t>  </a:t>
            </a:r>
            <a:r>
              <a:rPr lang="de-DE" sz="900" dirty="0" err="1">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r>
              <a:rPr lang="de-DE" dirty="0"/>
              <a:t>Notiere 2 Wochen lang zu jeder </a:t>
            </a:r>
            <a:r>
              <a:rPr lang="de-DE" dirty="0" err="1"/>
              <a:t>Pomodoro</a:t>
            </a:r>
            <a:r>
              <a:rPr lang="de-DE" dirty="0"/>
              <a:t> Deine Störer und </a:t>
            </a:r>
            <a:r>
              <a:rPr lang="de-DE" dirty="0" err="1"/>
              <a:t>Ablenker</a:t>
            </a:r>
            <a:r>
              <a:rPr lang="de-DE" dirty="0"/>
              <a:t>. </a:t>
            </a:r>
          </a:p>
          <a:p>
            <a:r>
              <a:rPr lang="de-DE" dirty="0"/>
              <a:t>Notiere zu jedem </a:t>
            </a:r>
            <a:r>
              <a:rPr lang="de-DE" dirty="0" err="1"/>
              <a:t>Ablenker</a:t>
            </a:r>
            <a:r>
              <a:rPr lang="de-DE" dirty="0"/>
              <a:t> den genauen Gedanken, der Dich ablenkte, und zu jedem Störer, wer und warum. Wenn Du möchtest, kannst du neue Aufgaben sofort in Deinen Tages- oder Wochenplan schreiben.</a:t>
            </a:r>
          </a:p>
          <a:p>
            <a:r>
              <a:rPr lang="de-DE" dirty="0"/>
              <a:t>Gedanken, die Du nicht weiter verfolgen möchtest, kannst Du durchstreichen.</a:t>
            </a:r>
          </a:p>
          <a:p>
            <a:r>
              <a:rPr lang="de-DE" dirty="0"/>
              <a:t>Erstelle 8 Störer-</a:t>
            </a:r>
            <a:r>
              <a:rPr lang="de-DE" dirty="0" err="1"/>
              <a:t>Ablenker</a:t>
            </a:r>
            <a:r>
              <a:rPr lang="de-DE" dirty="0"/>
              <a:t>-Protokolle und zeige sie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49</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40</cp:revision>
  <cp:lastPrinted>2018-09-12T10:01:34Z</cp:lastPrinted>
  <dcterms:created xsi:type="dcterms:W3CDTF">2015-03-26T08:30:55Z</dcterms:created>
  <dcterms:modified xsi:type="dcterms:W3CDTF">2018-09-12T10:23:38Z</dcterms:modified>
</cp:coreProperties>
</file>