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216" y="-104"/>
      </p:cViewPr>
      <p:guideLst>
        <p:guide orient="horz" pos="872"/>
        <p:guide pos="7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66813" y="697022"/>
            <a:ext cx="4612406" cy="461665"/>
          </a:xfrm>
        </p:spPr>
        <p:txBody>
          <a:bodyPr/>
          <a:lstStyle>
            <a:lvl1pPr algn="l">
              <a:defRPr baseline="0">
                <a:latin typeface="Avenir Book"/>
                <a:cs typeface="Avenir Book"/>
              </a:defRPr>
            </a:lvl1pPr>
          </a:lstStyle>
          <a:p>
            <a:r>
              <a:rPr lang="de-DE" dirty="0" smtClean="0"/>
              <a:t>TITEL HINZUFÜGEN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>
          <a:xfrm>
            <a:off x="1192733" y="1088690"/>
            <a:ext cx="5293995" cy="467477"/>
          </a:xfrm>
        </p:spPr>
        <p:txBody>
          <a:bodyPr vert="horz" lIns="80678" tIns="40339" rIns="80678" bIns="40339" rtlCol="0">
            <a:normAutofit/>
          </a:bodyPr>
          <a:lstStyle>
            <a:lvl1pPr>
              <a:defRPr lang="de-DE" cap="all" dirty="0">
                <a:latin typeface="Avenir Book"/>
                <a:cs typeface="Avenir Book"/>
              </a:defRPr>
            </a:lvl1pPr>
          </a:lstStyle>
          <a:p>
            <a:pPr marL="0" lvl="0" indent="0">
              <a:spcBef>
                <a:spcPct val="20000"/>
              </a:spcBef>
              <a:buClr>
                <a:srgbClr val="7E006B"/>
              </a:buClr>
              <a:buSzPct val="170000"/>
              <a:buNone/>
            </a:pPr>
            <a:r>
              <a:rPr lang="de-DE" smtClean="0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7E006B"/>
                </a:solidFill>
                <a:latin typeface="Avenir Heavy"/>
                <a:cs typeface="Avenir Heavy"/>
              </a:rPr>
              <a:t>TR	AININGS</a:t>
            </a:r>
            <a:r>
              <a:rPr lang="de-DE" sz="2400" dirty="0" smtClean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19.10.15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emf"/><Relationship Id="rId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19.10.15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TRC 03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latin typeface="Avenir Heavy"/>
                <a:cs typeface="Avenir Heavy"/>
              </a:rPr>
              <a:t>TRAININGSKARTE</a:t>
            </a:r>
            <a:r>
              <a:rPr lang="de-DE" dirty="0" smtClean="0"/>
              <a:t> LAYOUTEN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REGINA BRANDHUBER, </a:t>
            </a:r>
            <a:r>
              <a:rPr lang="de-DE" cap="none" dirty="0" smtClean="0"/>
              <a:t>zuletzt geändert </a:t>
            </a:r>
            <a:r>
              <a:rPr lang="de-DE" dirty="0" smtClean="0"/>
              <a:t>am 19. </a:t>
            </a:r>
            <a:r>
              <a:rPr lang="de-DE" cap="none" dirty="0" smtClean="0"/>
              <a:t>Oktober </a:t>
            </a:r>
            <a:r>
              <a:rPr lang="de-DE" dirty="0" smtClean="0"/>
              <a:t>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323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apprentice_training_card_template_m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ger_apprentice_training_card_template_mm.potx</Template>
  <TotalTime>0</TotalTime>
  <Words>12</Words>
  <Application>Microsoft Macintosh PowerPoint</Application>
  <PresentationFormat>Benutzerdefiniert</PresentationFormat>
  <Paragraphs>2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ger_apprentice_training_card_template_mm</vt:lpstr>
      <vt:lpstr>TRAININGSKARTE LAYOUTEN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Regina Brandhuber</cp:lastModifiedBy>
  <cp:revision>28</cp:revision>
  <cp:lastPrinted>2015-03-26T09:33:33Z</cp:lastPrinted>
  <dcterms:created xsi:type="dcterms:W3CDTF">2015-03-26T08:30:55Z</dcterms:created>
  <dcterms:modified xsi:type="dcterms:W3CDTF">2015-10-19T12:22:22Z</dcterms:modified>
</cp:coreProperties>
</file>