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if" ContentType="image/tif"/>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6" d="100"/>
          <a:sy n="156" d="100"/>
        </p:scale>
        <p:origin x="-744" y="-10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smtClean="0"/>
              <a:t>TITEL HINZUFÜGEN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19.01.16</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19.01.16</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19.01.16</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IDE 13</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386572" cy="830997"/>
          </a:xfrm>
        </p:spPr>
        <p:txBody>
          <a:bodyPr/>
          <a:lstStyle/>
          <a:p>
            <a:r>
              <a:rPr lang="de-DE" dirty="0" smtClean="0">
                <a:latin typeface="Avenir Heavy"/>
                <a:cs typeface="Avenir Heavy"/>
              </a:rPr>
              <a:t>RAUS AUS DEM</a:t>
            </a:r>
            <a:r>
              <a:rPr lang="de-DE" dirty="0" smtClean="0"/>
              <a:t> SCHNECKENHAUS</a:t>
            </a:r>
            <a:endParaRPr lang="de-DE" dirty="0"/>
          </a:p>
        </p:txBody>
      </p:sp>
      <p:sp>
        <p:nvSpPr>
          <p:cNvPr id="3" name="Inhaltsplatzhalter 2"/>
          <p:cNvSpPr>
            <a:spLocks noGrp="1"/>
          </p:cNvSpPr>
          <p:nvPr>
            <p:ph idx="13"/>
          </p:nvPr>
        </p:nvSpPr>
        <p:spPr/>
        <p:txBody>
          <a:bodyPr>
            <a:noAutofit/>
          </a:bodyPr>
          <a:lstStyle/>
          <a:p>
            <a:r>
              <a:rPr lang="de-DE" sz="1200" dirty="0"/>
              <a:t>Ideen anderen zu zeigen kann sich sehr intim anfühlen, wenn man es nicht gewohnt ist.</a:t>
            </a:r>
            <a:endParaRPr lang="de-DE" sz="1200" dirty="0" smtClean="0"/>
          </a:p>
          <a:p>
            <a:r>
              <a:rPr lang="de-DE" sz="1200" dirty="0" smtClean="0"/>
              <a:t>Jedoch </a:t>
            </a:r>
            <a:r>
              <a:rPr lang="de-DE" sz="1200" dirty="0"/>
              <a:t>erweitert der Austausch mit anderen Deine Wahrnehmung zu Deinen Ideen. Du kannst herausfinden, was andere gut oder schlecht finden. Du kannst neue Ideen bekommen, weil Du in einer Diskussion eine neue Perspektive erhältst.</a:t>
            </a:r>
          </a:p>
          <a:p>
            <a:r>
              <a:rPr lang="de-DE" sz="1200" dirty="0"/>
              <a:t>Damit Ideen in die Welt kommen können, müssen sie auch für andere nachvollziehbar und stimmig sein, ohne dabei die Erwartungshaltung anderer höher einzuschätzen als Deine Idee selbst.</a:t>
            </a:r>
          </a:p>
          <a:p>
            <a:r>
              <a:rPr lang="de-DE" sz="1200" dirty="0"/>
              <a:t>Um ein differenziertes Meinungsbild zu Deinen Ideen zu erhalten, ist es wichtig, viele verschiedene Leute um Feedback zu fragen.</a:t>
            </a:r>
          </a:p>
          <a:p>
            <a:r>
              <a:rPr lang="de-DE" sz="1200" dirty="0"/>
              <a:t>Jedes Gespräch über eine von Deinen Ideen wird den Bezug zu ihr ändern. Vielleicht findest Du sie plötzlich besser oder schlechter als vorher, vielleicht kommen Dir plötzlich zusätzliche Ideen. Vielleicht verwirfst Du die Idee sogar um am nächsten Tag zu merken, dass sie noch stärker und klarer zu Dir zurückkommt.</a:t>
            </a:r>
            <a:endParaRPr lang="de-DE" sz="1200" dirty="0"/>
          </a:p>
        </p:txBody>
      </p:sp>
      <p:sp>
        <p:nvSpPr>
          <p:cNvPr id="4" name="Untertitel 3"/>
          <p:cNvSpPr>
            <a:spLocks noGrp="1"/>
          </p:cNvSpPr>
          <p:nvPr>
            <p:ph type="subTitle" idx="1"/>
          </p:nvPr>
        </p:nvSpPr>
        <p:spPr/>
        <p:txBody>
          <a:bodyPr/>
          <a:lstStyle/>
          <a:p>
            <a:pPr marL="0" indent="0">
              <a:buNone/>
            </a:pPr>
            <a:r>
              <a:rPr lang="de-DE" dirty="0" smtClean="0"/>
              <a:t>Regina Brandhuber</a:t>
            </a:r>
            <a:endParaRPr lang="de-DE" dirty="0"/>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Führe in 2 Wochen 4 Gespräche über Deine Ideen.</a:t>
            </a:r>
          </a:p>
          <a:p>
            <a:r>
              <a:rPr lang="de-DE" dirty="0"/>
              <a:t>Lass Dich im Gespräch inspirieren und erweitere Deine Ideen mit neuen Ideen, die aus dem Gespräch entstanden sind. Verändere ggf. nach einem Gespräch die Priorisierung Deines </a:t>
            </a:r>
            <a:r>
              <a:rPr lang="de-DE" dirty="0" err="1"/>
              <a:t>Backlogs</a:t>
            </a:r>
            <a:r>
              <a:rPr lang="de-DE" dirty="0"/>
              <a:t>, wenn Du vorher mit IDE 09 gearbeitet hast.</a:t>
            </a:r>
          </a:p>
          <a:p>
            <a:r>
              <a:rPr lang="de-DE" dirty="0"/>
              <a:t>Dokumentiere die Gedanken, die durch die Gespräche entstanden sind oder markiere die Veränderungen in Deinem </a:t>
            </a:r>
            <a:r>
              <a:rPr lang="de-DE" dirty="0" err="1"/>
              <a:t>Backlog</a:t>
            </a:r>
            <a:r>
              <a:rPr lang="de-DE" dirty="0"/>
              <a:t>, sodass es für Dein Team nachvollziehbar wird.</a:t>
            </a:r>
          </a:p>
          <a:p>
            <a:r>
              <a:rPr lang="de-DE" dirty="0"/>
              <a:t>Lass Deine Dokumentation von Deinem Team unterschreiben und Dich dadurch von ihm zertifizieren.</a:t>
            </a:r>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132</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ger_apprentice_training_card_template_mm_cc</vt:lpstr>
      <vt:lpstr>RAUS AUS DEM SCHNECKENHAUS</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33</cp:revision>
  <cp:lastPrinted>2015-03-26T09:33:33Z</cp:lastPrinted>
  <dcterms:created xsi:type="dcterms:W3CDTF">2015-03-26T08:30:55Z</dcterms:created>
  <dcterms:modified xsi:type="dcterms:W3CDTF">2016-01-19T13:38:20Z</dcterms:modified>
</cp:coreProperties>
</file>