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79"/>
  </p:normalViewPr>
  <p:slideViewPr>
    <p:cSldViewPr snapToGrid="0" snapToObjects="1">
      <p:cViewPr>
        <p:scale>
          <a:sx n="131" d="100"/>
          <a:sy n="131" d="100"/>
        </p:scale>
        <p:origin x="1424" y="46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25.10.25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25.10.25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Teamtool/training-card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latin typeface="Avenir Heavy"/>
                <a:cs typeface="Avenir Heavy"/>
              </a:rPr>
              <a:t>TRAININGSKARTE</a:t>
            </a:r>
            <a:r>
              <a:rPr lang="de-DE" dirty="0"/>
              <a:t> LAYOUTEN</a:t>
            </a:r>
          </a:p>
        </p:txBody>
      </p:sp>
      <p:sp>
        <p:nvSpPr>
          <p:cNvPr id="3" name="Inhaltsplatzhalter 2"/>
          <p:cNvSpPr>
            <a:spLocks noGrp="1"/>
          </p:cNvSpPr>
          <p:nvPr>
            <p:ph idx="13"/>
          </p:nvPr>
        </p:nvSpPr>
        <p:spPr>
          <a:xfrm>
            <a:off x="858838" y="1568452"/>
            <a:ext cx="6260419" cy="3133835"/>
          </a:xfrm>
        </p:spPr>
        <p:txBody>
          <a:bodyPr>
            <a:noAutofit/>
          </a:bodyPr>
          <a:lstStyle/>
          <a:p>
            <a:pPr algn="just"/>
            <a:r>
              <a:rPr lang="de-DE" sz="850" dirty="0"/>
              <a:t>Das Layout der Trainingskarten wurde professionell entworfen. Es steht in </a:t>
            </a:r>
            <a:r>
              <a:rPr lang="de-DE" sz="850" dirty="0" err="1"/>
              <a:t>github</a:t>
            </a:r>
            <a:r>
              <a:rPr lang="de-DE" sz="850" dirty="0"/>
              <a:t> </a:t>
            </a:r>
            <a:br>
              <a:rPr lang="de-DE" sz="850" dirty="0"/>
            </a:br>
            <a:r>
              <a:rPr lang="de-DE" sz="850" dirty="0"/>
              <a:t>(https://github.com/Teamtool/training-materials/blob/master/training-cards/music%20moves/01_musicmoves_ </a:t>
            </a:r>
            <a:r>
              <a:rPr lang="de-DE" sz="850" dirty="0" err="1"/>
              <a:t>templates</a:t>
            </a:r>
            <a:r>
              <a:rPr lang="de-DE" sz="850" dirty="0"/>
              <a:t>/</a:t>
            </a:r>
            <a:r>
              <a:rPr lang="de-DE" sz="850" dirty="0" err="1"/>
              <a:t>Aufbau_einer_Karte.pptx</a:t>
            </a:r>
            <a:r>
              <a:rPr lang="de-DE" sz="850" dirty="0"/>
              <a:t>) als Vorlage bzw. Schablone frei zur Verfügung.</a:t>
            </a:r>
            <a:endParaRPr lang="de-DE" sz="850" dirty="0">
              <a:hlinkClick r:id="rId2"/>
            </a:endParaRPr>
          </a:p>
          <a:p>
            <a:pPr algn="just"/>
            <a:r>
              <a:rPr lang="de-DE" sz="850" dirty="0"/>
              <a:t>Beim Befüllen gibt es Standards, an die man sich halten kann, um dem Layout gerecht zu werden.</a:t>
            </a:r>
          </a:p>
          <a:p>
            <a:pPr algn="just"/>
            <a:r>
              <a:rPr lang="de-DE" sz="850" dirty="0"/>
              <a:t>Der Titel neben dem Logo ist 24 </a:t>
            </a:r>
            <a:r>
              <a:rPr lang="de-DE" sz="850" dirty="0" err="1"/>
              <a:t>pt</a:t>
            </a:r>
            <a:r>
              <a:rPr lang="de-DE" sz="850" dirty="0"/>
              <a:t> groß und wird in Großbuchstaben geschrieben. Die erste Hälfte der Überschrift ist dick (</a:t>
            </a:r>
            <a:r>
              <a:rPr lang="de-DE" sz="850" dirty="0" err="1"/>
              <a:t>Avenir</a:t>
            </a:r>
            <a:r>
              <a:rPr lang="de-DE" sz="850" dirty="0"/>
              <a:t> Heavy) und die zweite dünn (</a:t>
            </a:r>
            <a:r>
              <a:rPr lang="de-DE" sz="850" dirty="0" err="1"/>
              <a:t>Avenir</a:t>
            </a:r>
            <a:r>
              <a:rPr lang="de-DE" sz="850" dirty="0"/>
              <a:t> Book).</a:t>
            </a:r>
          </a:p>
          <a:p>
            <a:pPr algn="just"/>
            <a:r>
              <a:rPr lang="de-DE" sz="850" dirty="0"/>
              <a:t>Unterhalb des Titels kann der volle Name des Autors in Avenir mit dunkelgrauen Großbuchstaben stehen, daneben das Datum der letzten Änderung in grauer, normaler Schrift.</a:t>
            </a:r>
          </a:p>
          <a:p>
            <a:pPr algn="just"/>
            <a:r>
              <a:rPr lang="de-DE" sz="850" dirty="0"/>
              <a:t>Die </a:t>
            </a:r>
            <a:r>
              <a:rPr lang="de-DE" sz="850" dirty="0" err="1"/>
              <a:t>Bulletpoints</a:t>
            </a:r>
            <a:r>
              <a:rPr lang="de-DE" sz="850" dirty="0"/>
              <a:t> auf der Vorderseite sind Pfeile, die Schrift ist </a:t>
            </a:r>
            <a:r>
              <a:rPr lang="de-DE" sz="850" dirty="0" err="1"/>
              <a:t>Avenir</a:t>
            </a:r>
            <a:r>
              <a:rPr lang="de-DE" sz="850" dirty="0"/>
              <a:t> oder Calibri in dunkelgrau.</a:t>
            </a:r>
          </a:p>
          <a:p>
            <a:pPr algn="just"/>
            <a:r>
              <a:rPr lang="de-DE" sz="850" dirty="0"/>
              <a:t>Textgröße variiert zwischen 8 </a:t>
            </a:r>
            <a:r>
              <a:rPr lang="de-DE" sz="850" dirty="0" err="1"/>
              <a:t>pt</a:t>
            </a:r>
            <a:r>
              <a:rPr lang="de-DE" sz="850" dirty="0"/>
              <a:t> und 14 </a:t>
            </a:r>
            <a:r>
              <a:rPr lang="de-DE" sz="850" dirty="0" err="1"/>
              <a:t>pt</a:t>
            </a:r>
            <a:r>
              <a:rPr lang="de-DE" sz="850" dirty="0"/>
              <a:t>. Die Sprache ist knapp und präzise. Wenn Du das Layout nicht einhalten kannst, weil Du zu viel geschrieben hast, reduziere Deine Worte oder mache aus Deiner Idee zwei Trainingskarten.</a:t>
            </a:r>
          </a:p>
          <a:p>
            <a:pPr algn="just"/>
            <a:r>
              <a:rPr lang="de-DE" sz="850" dirty="0"/>
              <a:t>Die Anrede auf der Karte ist das „Du“, wobei das „Du“ groß geschrieben wird.</a:t>
            </a:r>
          </a:p>
          <a:p>
            <a:pPr algn="just"/>
            <a:r>
              <a:rPr lang="de-DE" sz="850" dirty="0"/>
              <a:t>Auf der Rückseite sind die </a:t>
            </a:r>
            <a:r>
              <a:rPr lang="de-DE" sz="850" dirty="0" err="1"/>
              <a:t>Bulletpoints</a:t>
            </a:r>
            <a:r>
              <a:rPr lang="de-DE" sz="850" dirty="0"/>
              <a:t> leere Kästchen.</a:t>
            </a:r>
          </a:p>
          <a:p>
            <a:pPr algn="just"/>
            <a:r>
              <a:rPr lang="de-DE" sz="850" dirty="0"/>
              <a:t>Je nach Level sollte auf der Rückseite rechts unten das entsprechende Icon eingefügt werden. Standard ist das Apprentice Icon (Baseballkappe), aber auch die Icons der beiden anderen Level stehen in </a:t>
            </a:r>
            <a:r>
              <a:rPr lang="de-DE" sz="850" dirty="0" err="1"/>
              <a:t>github</a:t>
            </a:r>
            <a:r>
              <a:rPr lang="de-DE" sz="850" dirty="0"/>
              <a:t> zur Verfügung: </a:t>
            </a:r>
            <a:br>
              <a:rPr lang="de-DE" sz="850" dirty="0"/>
            </a:br>
            <a:r>
              <a:rPr lang="de-DE" sz="850" dirty="0"/>
              <a:t>https://github.com/Teamtool/training-materials/blob/master/training-cards/music%20moves/01_musicmoves_ </a:t>
            </a:r>
            <a:r>
              <a:rPr lang="de-DE" sz="850" dirty="0" err="1"/>
              <a:t>templates</a:t>
            </a:r>
            <a:r>
              <a:rPr lang="de-DE" sz="850" dirty="0"/>
              <a:t>/</a:t>
            </a:r>
            <a:r>
              <a:rPr lang="de-DE" sz="850" dirty="0" err="1"/>
              <a:t>mm_Icon_apprentice.png</a:t>
            </a:r>
            <a:endParaRPr lang="de-DE" sz="850" dirty="0"/>
          </a:p>
          <a:p>
            <a:pPr algn="just"/>
            <a:r>
              <a:rPr lang="de-DE" sz="850" dirty="0"/>
              <a:t>Im linken oberen Eck gibt es für jede Trainingskarte eine Signatur bzw. ein Logo. Du kannst Dir selbst ein Identifizierungskonzept ausdenken. Wenn Du eine offizielle Signatur von der Music Moves-Community haben möchtest, setze Dich gerne mit der Community in Verbindung: </a:t>
            </a:r>
            <a:r>
              <a:rPr lang="de-DE" sz="850" dirty="0" err="1"/>
              <a:t>info@music-moves.de</a:t>
            </a:r>
            <a:r>
              <a:rPr lang="de-DE" sz="850" dirty="0"/>
              <a:t>.</a:t>
            </a:r>
          </a:p>
          <a:p>
            <a:pPr algn="just"/>
            <a:r>
              <a:rPr lang="de-DE" sz="850" dirty="0"/>
              <a:t>Wenn Du Deine Trainingskarte rechtlich schützen lassen willst, kannst Du auf der Rückseite unten mittig eine Creative Commons Lizenz platzieren, die du aus dieser Trainingskarte kopieren kannst. Informationen hierzu findest Du unter: http://de.creativecommons.org/was-ist-cc/</a:t>
            </a:r>
          </a:p>
        </p:txBody>
      </p:sp>
      <p:sp>
        <p:nvSpPr>
          <p:cNvPr id="4" name="Untertitel 3"/>
          <p:cNvSpPr>
            <a:spLocks noGrp="1"/>
          </p:cNvSpPr>
          <p:nvPr>
            <p:ph type="subTitle" idx="1"/>
          </p:nvPr>
        </p:nvSpPr>
        <p:spPr/>
        <p:txBody>
          <a:bodyPr/>
          <a:lstStyle/>
          <a:p>
            <a:pPr marL="0" indent="0">
              <a:buNone/>
            </a:pPr>
            <a:r>
              <a:rPr lang="de-DE" dirty="0"/>
              <a:t>REGINA BRANDHUBER, </a:t>
            </a:r>
            <a:r>
              <a:rPr lang="de-DE" cap="none" dirty="0"/>
              <a:t>zuletzt geändert am</a:t>
            </a:r>
            <a:r>
              <a:rPr lang="de-DE" dirty="0"/>
              <a:t> 19. </a:t>
            </a:r>
            <a:r>
              <a:rPr lang="de-DE" cap="none" dirty="0"/>
              <a:t>Oktober </a:t>
            </a:r>
            <a:r>
              <a:rPr lang="de-DE" dirty="0"/>
              <a:t>2015</a:t>
            </a:r>
          </a:p>
        </p:txBody>
      </p:sp>
    </p:spTree>
    <p:extLst>
      <p:ext uri="{BB962C8B-B14F-4D97-AF65-F5344CB8AC3E}">
        <p14:creationId xmlns:p14="http://schemas.microsoft.com/office/powerpoint/2010/main" val="2693238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Layoute eine Trainingskarte und diskutiere sie mit Deinem Team oder einem Music </a:t>
            </a:r>
            <a:r>
              <a:rPr lang="de-DE" dirty="0" err="1"/>
              <a:t>Moves</a:t>
            </a:r>
            <a:r>
              <a:rPr lang="de-DE" dirty="0"/>
              <a:t> Trainer.</a:t>
            </a:r>
          </a:p>
          <a:p>
            <a:r>
              <a:rPr lang="de-DE" dirty="0"/>
              <a:t>Arbeite das Feedback in das Layout Deiner Karte ein.</a:t>
            </a:r>
          </a:p>
          <a:p>
            <a:pPr marL="0" indent="0">
              <a:buNone/>
            </a:pPr>
            <a:r>
              <a:rPr lang="de-DE" dirty="0"/>
              <a:t> </a:t>
            </a:r>
          </a:p>
        </p:txBody>
      </p:sp>
      <p:sp>
        <p:nvSpPr>
          <p:cNvPr id="3" name="Shape 7">
            <a:extLst>
              <a:ext uri="{FF2B5EF4-FFF2-40B4-BE49-F238E27FC236}">
                <a16:creationId xmlns:a16="http://schemas.microsoft.com/office/drawing/2014/main" id="{49FAC10B-F824-23AF-9E74-8BA513403C01}"/>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2C31A0DA-32E0-31A0-D7B4-9F5C307006EE}"/>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467</Words>
  <Application>Microsoft Macintosh PowerPoint</Application>
  <PresentationFormat>Benutzerdefiniert</PresentationFormat>
  <Paragraphs>19</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TRAININGSKARTE LAYOUTEN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46</cp:revision>
  <cp:lastPrinted>2015-03-26T09:33:33Z</cp:lastPrinted>
  <dcterms:created xsi:type="dcterms:W3CDTF">2015-03-26T08:30:55Z</dcterms:created>
  <dcterms:modified xsi:type="dcterms:W3CDTF">2025-10-25T10:58:31Z</dcterms:modified>
</cp:coreProperties>
</file>