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72">
          <p15:clr>
            <a:srgbClr val="A4A3A4"/>
          </p15:clr>
        </p15:guide>
        <p15:guide id="2" pos="7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718"/>
  </p:normalViewPr>
  <p:slideViewPr>
    <p:cSldViewPr snapToGrid="0" snapToObjects="1">
      <p:cViewPr varScale="1">
        <p:scale>
          <a:sx n="150" d="100"/>
          <a:sy n="150" d="100"/>
        </p:scale>
        <p:origin x="984" y="176"/>
      </p:cViewPr>
      <p:guideLst>
        <p:guide orient="horz" pos="872"/>
        <p:guide pos="73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545546"/>
            <a:ext cx="4612406" cy="461665"/>
          </a:xfrm>
        </p:spPr>
        <p:txBody>
          <a:bodyPr/>
          <a:lstStyle>
            <a:lvl1pPr algn="l">
              <a:defRPr/>
            </a:lvl1pPr>
          </a:lstStyle>
          <a:p>
            <a:r>
              <a:rPr lang="de-DE"/>
              <a:t>Mastertitelformat bearbeiten</a:t>
            </a:r>
            <a:endParaRPr lang="de-DE" dirty="0"/>
          </a:p>
        </p:txBody>
      </p:sp>
      <p:sp>
        <p:nvSpPr>
          <p:cNvPr id="3" name="Untertitel 2"/>
          <p:cNvSpPr>
            <a:spLocks noGrp="1"/>
          </p:cNvSpPr>
          <p:nvPr>
            <p:ph type="subTitle" idx="1"/>
          </p:nvPr>
        </p:nvSpPr>
        <p:spPr>
          <a:xfrm>
            <a:off x="1166813" y="870827"/>
            <a:ext cx="5293995" cy="462329"/>
          </a:xfrm>
        </p:spPr>
        <p:txBody>
          <a:bodyPr>
            <a:normAutofit/>
          </a:bodyPr>
          <a:lstStyle>
            <a:lvl1pPr marL="0" indent="0" algn="l">
              <a:buNone/>
              <a:defRPr sz="2300">
                <a:solidFill>
                  <a:srgbClr val="7E006B"/>
                </a:solidFill>
                <a:latin typeface="Avenir Book"/>
                <a:cs typeface="Avenir Book"/>
              </a:defRPr>
            </a:lvl1pPr>
            <a:lvl2pPr marL="403388" indent="0" algn="ctr">
              <a:buNone/>
              <a:defRPr>
                <a:solidFill>
                  <a:schemeClr val="tx1">
                    <a:tint val="75000"/>
                  </a:schemeClr>
                </a:solidFill>
              </a:defRPr>
            </a:lvl2pPr>
            <a:lvl3pPr marL="806775" indent="0" algn="ctr">
              <a:buNone/>
              <a:defRPr>
                <a:solidFill>
                  <a:schemeClr val="tx1">
                    <a:tint val="75000"/>
                  </a:schemeClr>
                </a:solidFill>
              </a:defRPr>
            </a:lvl3pPr>
            <a:lvl4pPr marL="1210163" indent="0" algn="ctr">
              <a:buNone/>
              <a:defRPr>
                <a:solidFill>
                  <a:schemeClr val="tx1">
                    <a:tint val="75000"/>
                  </a:schemeClr>
                </a:solidFill>
              </a:defRPr>
            </a:lvl4pPr>
            <a:lvl5pPr marL="1613550" indent="0" algn="ctr">
              <a:buNone/>
              <a:defRPr>
                <a:solidFill>
                  <a:schemeClr val="tx1">
                    <a:tint val="75000"/>
                  </a:schemeClr>
                </a:solidFill>
              </a:defRPr>
            </a:lvl5pPr>
            <a:lvl6pPr marL="2016938" indent="0" algn="ctr">
              <a:buNone/>
              <a:defRPr>
                <a:solidFill>
                  <a:schemeClr val="tx1">
                    <a:tint val="75000"/>
                  </a:schemeClr>
                </a:solidFill>
              </a:defRPr>
            </a:lvl6pPr>
            <a:lvl7pPr marL="2420325" indent="0" algn="ctr">
              <a:buNone/>
              <a:defRPr>
                <a:solidFill>
                  <a:schemeClr val="tx1">
                    <a:tint val="75000"/>
                  </a:schemeClr>
                </a:solidFill>
              </a:defRPr>
            </a:lvl7pPr>
            <a:lvl8pPr marL="2823713" indent="0" algn="ctr">
              <a:buNone/>
              <a:defRPr>
                <a:solidFill>
                  <a:schemeClr val="tx1">
                    <a:tint val="75000"/>
                  </a:schemeClr>
                </a:solidFill>
              </a:defRPr>
            </a:lvl8pPr>
            <a:lvl9pPr marL="3227100" indent="0" algn="ctr">
              <a:buNone/>
              <a:defRPr>
                <a:solidFill>
                  <a:schemeClr val="tx1">
                    <a:tint val="75000"/>
                  </a:schemeClr>
                </a:solidFill>
              </a:defRPr>
            </a:lvl9pPr>
          </a:lstStyle>
          <a:p>
            <a:r>
              <a:rPr lang="de-DE"/>
              <a:t>Master-Untertitelformat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Titelplatzhalter 1"/>
          <p:cNvSpPr txBox="1">
            <a:spLocks/>
          </p:cNvSpPr>
          <p:nvPr userDrawn="1"/>
        </p:nvSpPr>
        <p:spPr>
          <a:xfrm>
            <a:off x="1169473" y="1050032"/>
            <a:ext cx="3520053" cy="246221"/>
          </a:xfrm>
          <a:prstGeom prst="rect">
            <a:avLst/>
          </a:prstGeom>
          <a:noFill/>
        </p:spPr>
        <p:txBody>
          <a:bodyPr wrap="square" rtlCol="0">
            <a:spAutoFit/>
          </a:bodyPr>
          <a:lst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a:lstStyle>
          <a:p>
            <a:pPr algn="l"/>
            <a:r>
              <a:rPr lang="de-DE" sz="1000" dirty="0">
                <a:solidFill>
                  <a:srgbClr val="5D5E5F"/>
                </a:solidFill>
                <a:latin typeface="Avenir Book"/>
                <a:cs typeface="Avenir Book"/>
              </a:rPr>
              <a:t>REGINA</a:t>
            </a:r>
            <a:r>
              <a:rPr lang="de-DE" sz="1000" baseline="0" dirty="0">
                <a:solidFill>
                  <a:srgbClr val="5D5E5F"/>
                </a:solidFill>
                <a:latin typeface="Avenir Book"/>
                <a:cs typeface="Avenir Book"/>
              </a:rPr>
              <a:t> BRANDHUBER</a:t>
            </a:r>
            <a:r>
              <a:rPr lang="de-DE" sz="1000" dirty="0">
                <a:solidFill>
                  <a:srgbClr val="5D5E5F"/>
                </a:solidFill>
                <a:latin typeface="Avenir Book"/>
                <a:cs typeface="Avenir Book"/>
              </a:rPr>
              <a:t> </a:t>
            </a:r>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TR	AININGS</a:t>
            </a:r>
            <a:r>
              <a:rPr lang="de-DE" sz="2400" dirty="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a:t>Mastertitelformat bearbeiten</a:t>
            </a:r>
          </a:p>
        </p:txBody>
      </p:sp>
      <p:sp>
        <p:nvSpPr>
          <p:cNvPr id="3" name="Datumsplatzhalter 2"/>
          <p:cNvSpPr>
            <a:spLocks noGrp="1"/>
          </p:cNvSpPr>
          <p:nvPr>
            <p:ph type="dt" sz="half" idx="10"/>
          </p:nvPr>
        </p:nvSpPr>
        <p:spPr/>
        <p:txBody>
          <a:bodyPr/>
          <a:lstStyle/>
          <a:p>
            <a:fld id="{FF5B2BAF-DF38-0A48-A798-0C06E514FD52}" type="datetimeFigureOut">
              <a:rPr lang="de-DE" smtClean="0"/>
              <a:t>11.09.25</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461665"/>
          </a:xfrm>
          <a:prstGeom prst="rect">
            <a:avLst/>
          </a:prstGeom>
          <a:noFill/>
        </p:spPr>
        <p:txBody>
          <a:bodyPr wrap="square" rtlCol="0">
            <a:spAutoFit/>
          </a:bodyPr>
          <a:lstStyle/>
          <a:p>
            <a:pPr marL="0" lvl="0" algn="l"/>
            <a:r>
              <a:rPr lang="de-DE" dirty="0"/>
              <a:t>Überschrift bearbeiten </a:t>
            </a:r>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11.09.25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TOM 10</a:t>
            </a: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t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705251"/>
            <a:ext cx="4612406" cy="461665"/>
          </a:xfrm>
        </p:spPr>
        <p:txBody>
          <a:bodyPr/>
          <a:lstStyle/>
          <a:p>
            <a:r>
              <a:rPr lang="de-DE" dirty="0"/>
              <a:t>ALLES </a:t>
            </a:r>
            <a:r>
              <a:rPr lang="de-DE" dirty="0">
                <a:latin typeface="Avenir Book"/>
                <a:cs typeface="Avenir Book"/>
              </a:rPr>
              <a:t>TOMATE</a:t>
            </a:r>
          </a:p>
        </p:txBody>
      </p:sp>
      <p:sp>
        <p:nvSpPr>
          <p:cNvPr id="8" name="Inhaltsplatzhalter 7"/>
          <p:cNvSpPr>
            <a:spLocks noGrp="1"/>
          </p:cNvSpPr>
          <p:nvPr>
            <p:ph idx="13"/>
          </p:nvPr>
        </p:nvSpPr>
        <p:spPr>
          <a:xfrm>
            <a:off x="858838" y="1568452"/>
            <a:ext cx="6011545" cy="3508373"/>
          </a:xfrm>
        </p:spPr>
        <p:txBody>
          <a:bodyPr>
            <a:noAutofit/>
          </a:bodyPr>
          <a:lstStyle/>
          <a:p>
            <a:pPr lvl="0" algn="just">
              <a:spcBef>
                <a:spcPts val="1000"/>
              </a:spcBef>
            </a:pPr>
            <a:r>
              <a:rPr lang="de-DE" sz="1050" dirty="0"/>
              <a:t>Wie viele Tomaten (vgl. Cirillo 2013) schaffe ich an einem Tag? Mit welchem Tagespensum fühle ich mich überfordert? Wann wird es langweilig?</a:t>
            </a:r>
          </a:p>
          <a:p>
            <a:pPr algn="just">
              <a:spcBef>
                <a:spcPts val="1000"/>
              </a:spcBef>
            </a:pPr>
            <a:r>
              <a:rPr lang="de-DE" sz="1050" dirty="0"/>
              <a:t>Ein Tagesplan, den Du auf Tomaten herunterbrichst (siehe TOM 01), hilft Dir, eine Wahrnehmung zu entwickeln, wie viele konzentrierte Tomaten Du an einem Tag schaffen kannst. Er fordert </a:t>
            </a:r>
            <a:r>
              <a:rPr lang="de-DE" sz="1050"/>
              <a:t>Dich auf, </a:t>
            </a:r>
            <a:r>
              <a:rPr lang="de-DE" sz="1050" dirty="0"/>
              <a:t>Dir zu überlegen, was Du machen magst. Wofür bist du heute aufgestanden? Wie viel davon kannst du umsetzen?</a:t>
            </a:r>
          </a:p>
          <a:p>
            <a:pPr lvl="0" algn="just">
              <a:spcBef>
                <a:spcPts val="1000"/>
              </a:spcBef>
            </a:pPr>
            <a:r>
              <a:rPr lang="de-DE" sz="1050" dirty="0"/>
              <a:t>Wenn Du vor Deinem Tagwerk beginnst zu planen und danach reflektierst, was du geschafft hast, bekommst Du mit der Zeit ein Gefühl, welches Pensum Dir hilft, Dich und Deine Ziele zu entwickeln.</a:t>
            </a:r>
          </a:p>
          <a:p>
            <a:pPr algn="just">
              <a:spcBef>
                <a:spcPts val="1000"/>
              </a:spcBef>
            </a:pPr>
            <a:r>
              <a:rPr lang="de-DE" sz="1050" dirty="0"/>
              <a:t>Für Dein Team schafft es Transparenz, weil jeder weiß, woran du arbeitest. Dein Plan kann auch ein Trainingsanreiz für andere sein.</a:t>
            </a:r>
          </a:p>
          <a:p>
            <a:pPr lvl="0" algn="just">
              <a:spcBef>
                <a:spcPts val="1000"/>
              </a:spcBef>
            </a:pPr>
            <a:r>
              <a:rPr lang="de-DE" sz="1050" dirty="0"/>
              <a:t>Experimentiere mit der Abfolge der Tomaten. Welche Tomaten brauchst Du hintereinander, damit Du konzentriert bleiben kannst? Was machst du besser vormittags, was nachmittags?</a:t>
            </a:r>
          </a:p>
          <a:p>
            <a:pPr lvl="0" algn="just">
              <a:spcBef>
                <a:spcPts val="1000"/>
              </a:spcBef>
            </a:pPr>
            <a:r>
              <a:rPr lang="de-DE" sz="1050" dirty="0"/>
              <a:t>Richtwerte aus der Erfahrung: Als Anfänger kannst Du mit 2 Tomaten pro Tag beginnen und Dich später auf bis zu 8 oder 10 Tomaten zu je 25 Minuten steigern.</a:t>
            </a:r>
          </a:p>
          <a:p>
            <a:pPr marL="36512" indent="0">
              <a:buNone/>
            </a:pPr>
            <a:endParaRPr lang="de-DE" sz="800" dirty="0"/>
          </a:p>
          <a:p>
            <a:pPr marL="36512" indent="0">
              <a:buNone/>
            </a:pPr>
            <a:r>
              <a:rPr lang="de-DE" sz="800" dirty="0"/>
              <a:t>Quelle:	 </a:t>
            </a:r>
            <a:r>
              <a:rPr lang="de-DE" sz="800" b="1" dirty="0"/>
              <a:t>Cirillo</a:t>
            </a:r>
            <a:r>
              <a:rPr lang="de-DE" sz="800" dirty="0"/>
              <a:t>, Francesco (2013): The Pomodoro </a:t>
            </a:r>
            <a:r>
              <a:rPr lang="de-DE" sz="800" dirty="0" err="1"/>
              <a:t>Technique</a:t>
            </a:r>
            <a:r>
              <a:rPr lang="de-DE" sz="800" dirty="0"/>
              <a:t>. Do More and </a:t>
            </a:r>
            <a:r>
              <a:rPr lang="de-DE" sz="800" dirty="0" err="1"/>
              <a:t>Have</a:t>
            </a:r>
            <a:r>
              <a:rPr lang="de-DE" sz="800" dirty="0"/>
              <a:t> Fun </a:t>
            </a:r>
            <a:r>
              <a:rPr lang="de-DE" sz="800" dirty="0" err="1"/>
              <a:t>with</a:t>
            </a:r>
            <a:r>
              <a:rPr lang="de-DE" sz="800" dirty="0"/>
              <a:t> Time Management. Berlin: FC Garage</a:t>
            </a:r>
          </a:p>
          <a:p>
            <a:pPr marL="36512" indent="0">
              <a:buNone/>
            </a:pPr>
            <a:endParaRPr lang="de-DE" sz="1100" dirty="0"/>
          </a:p>
          <a:p>
            <a:pPr lvl="0" algn="just">
              <a:spcBef>
                <a:spcPts val="1000"/>
              </a:spcBef>
            </a:pPr>
            <a:endParaRPr lang="de-DE" sz="1050" dirty="0"/>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algn="just">
              <a:lnSpc>
                <a:spcPct val="100000"/>
              </a:lnSpc>
              <a:spcBef>
                <a:spcPts val="1000"/>
              </a:spcBef>
            </a:pPr>
            <a:r>
              <a:rPr lang="de-DE" sz="1200" dirty="0"/>
              <a:t>Plane Deinen Tag am Abend zuvor oder am selben Tag, bevor Du mit der Arbeit beginnst.</a:t>
            </a:r>
          </a:p>
          <a:p>
            <a:pPr algn="just">
              <a:lnSpc>
                <a:spcPct val="100000"/>
              </a:lnSpc>
              <a:spcBef>
                <a:spcPts val="1000"/>
              </a:spcBef>
            </a:pPr>
            <a:r>
              <a:rPr lang="de-DE" sz="1200" dirty="0"/>
              <a:t>Das Ziel ist am Ende genau das zu erreichen, was Du Dir vorgenommen hat. Vermeide liegen gebliebene Dinge vom Vortag wieder reinzuarbeiten. Jeder Tag ist einzigartig und nicht das Anhängsel von gestern.</a:t>
            </a:r>
          </a:p>
          <a:p>
            <a:pPr algn="just">
              <a:lnSpc>
                <a:spcPct val="100000"/>
              </a:lnSpc>
              <a:spcBef>
                <a:spcPts val="1000"/>
              </a:spcBef>
            </a:pPr>
            <a:r>
              <a:rPr lang="de-DE" sz="1200" dirty="0"/>
              <a:t>Teile Dir Deine Arbeit in Themen ein und notiere im Tagesverlauf, wie viele Tomaten Du dafür investiert hast. </a:t>
            </a:r>
          </a:p>
          <a:p>
            <a:pPr algn="just">
              <a:lnSpc>
                <a:spcPct val="100000"/>
              </a:lnSpc>
              <a:spcBef>
                <a:spcPts val="1000"/>
              </a:spcBef>
            </a:pPr>
            <a:r>
              <a:rPr lang="de-DE" sz="1200" dirty="0"/>
              <a:t>Schreibe in 2 Wochen 8 Tagespläne.</a:t>
            </a:r>
          </a:p>
          <a:p>
            <a:pPr algn="just">
              <a:lnSpc>
                <a:spcPct val="100000"/>
              </a:lnSpc>
              <a:spcBef>
                <a:spcPts val="1000"/>
              </a:spcBef>
            </a:pPr>
            <a:r>
              <a:rPr lang="de-DE" sz="1200" dirty="0"/>
              <a:t>Zeig Deinem Team Deine Tagespläne.</a:t>
            </a:r>
          </a:p>
          <a:p>
            <a:pPr marL="0" indent="0">
              <a:lnSpc>
                <a:spcPct val="100000"/>
              </a:lnSpc>
              <a:spcBef>
                <a:spcPts val="1000"/>
              </a:spcBef>
              <a:buNone/>
            </a:pPr>
            <a:endParaRPr lang="de-DE" dirty="0"/>
          </a:p>
        </p:txBody>
      </p:sp>
      <p:sp>
        <p:nvSpPr>
          <p:cNvPr id="3" name="Shape 7">
            <a:extLst>
              <a:ext uri="{FF2B5EF4-FFF2-40B4-BE49-F238E27FC236}">
                <a16:creationId xmlns:a16="http://schemas.microsoft.com/office/drawing/2014/main" id="{9D894FBB-9E77-CB8A-A1D5-F1992B4CDB2D}"/>
              </a:ext>
            </a:extLst>
          </p:cNvPr>
          <p:cNvSpPr/>
          <p:nvPr/>
        </p:nvSpPr>
        <p:spPr>
          <a:xfrm>
            <a:off x="971550" y="4689585"/>
            <a:ext cx="4691860" cy="461661"/>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lvl="0" algn="ctr">
              <a:defRPr sz="1800"/>
            </a:pPr>
            <a:r>
              <a:rPr lang="de-DE" sz="800" b="0" i="0" u="none" strike="noStrike" dirty="0" err="1">
                <a:solidFill>
                  <a:schemeClr val="tx1">
                    <a:lumMod val="65000"/>
                    <a:lumOff val="35000"/>
                  </a:schemeClr>
                </a:solidFill>
                <a:effectLst/>
                <a:latin typeface="Avenir Book" panose="02000503020000020003" pitchFamily="2" charset="0"/>
              </a:rPr>
              <a:t>music</a:t>
            </a:r>
            <a:r>
              <a:rPr lang="de-DE" sz="800" b="0" i="0" u="none" strike="noStrike" dirty="0">
                <a:solidFill>
                  <a:schemeClr val="tx1">
                    <a:lumMod val="65000"/>
                    <a:lumOff val="35000"/>
                  </a:schemeClr>
                </a:solidFill>
                <a:effectLst/>
                <a:latin typeface="Avenir Book" panose="02000503020000020003" pitchFamily="2" charset="0"/>
              </a:rPr>
              <a:t> </a:t>
            </a:r>
            <a:r>
              <a:rPr lang="de-DE" sz="800" b="0" i="0" u="none" strike="noStrike" dirty="0" err="1">
                <a:solidFill>
                  <a:schemeClr val="tx1">
                    <a:lumMod val="65000"/>
                    <a:lumOff val="35000"/>
                  </a:schemeClr>
                </a:solidFill>
                <a:effectLst/>
                <a:latin typeface="Avenir Book" panose="02000503020000020003" pitchFamily="2" charset="0"/>
              </a:rPr>
              <a:t>moves</a:t>
            </a:r>
            <a:r>
              <a:rPr lang="de-DE" sz="800" b="0" i="0" u="none" strike="noStrike" dirty="0">
                <a:solidFill>
                  <a:schemeClr val="tx1">
                    <a:lumMod val="65000"/>
                    <a:lumOff val="35000"/>
                  </a:schemeClr>
                </a:solidFill>
                <a:effectLst/>
                <a:latin typeface="Avenir Book" panose="02000503020000020003" pitchFamily="2" charset="0"/>
              </a:rPr>
              <a:t>-Trainingskarten von Regina Brandhuber sind lizenziert unter einer Creative Commons </a:t>
            </a:r>
          </a:p>
          <a:p>
            <a:pPr lvl="0" algn="ctr">
              <a:defRPr sz="1800"/>
            </a:pPr>
            <a:r>
              <a:rPr lang="de-DE" sz="800" b="0" i="0" u="none" strike="noStrike" dirty="0">
                <a:solidFill>
                  <a:schemeClr val="tx1">
                    <a:lumMod val="65000"/>
                    <a:lumOff val="35000"/>
                  </a:schemeClr>
                </a:solidFill>
                <a:effectLst/>
                <a:latin typeface="Avenir Book" panose="02000503020000020003" pitchFamily="2" charset="0"/>
              </a:rPr>
              <a:t>Namensnennung-Nicht kommerziell 4.0 International Lizenz.</a:t>
            </a:r>
          </a:p>
          <a:p>
            <a:pPr lvl="0" algn="ctr">
              <a:defRPr sz="1800"/>
            </a:pPr>
            <a:r>
              <a:rPr lang="de-DE" sz="800" dirty="0">
                <a:solidFill>
                  <a:schemeClr val="tx1">
                    <a:lumMod val="65000"/>
                    <a:lumOff val="35000"/>
                  </a:schemeClr>
                </a:solidFill>
                <a:latin typeface="Avenir Book" panose="02000503020000020003" pitchFamily="2" charset="0"/>
                <a:ea typeface="Calibri"/>
                <a:cs typeface="Avenir Light"/>
                <a:sym typeface="Calibri"/>
              </a:rPr>
              <a:t>Nachzulesen unter:</a:t>
            </a:r>
            <a:r>
              <a:rPr sz="800" dirty="0">
                <a:solidFill>
                  <a:schemeClr val="tx1">
                    <a:lumMod val="65000"/>
                    <a:lumOff val="35000"/>
                  </a:schemeClr>
                </a:solidFill>
                <a:latin typeface="Avenir Book" panose="02000503020000020003" pitchFamily="2" charset="0"/>
                <a:ea typeface="Calibri"/>
                <a:cs typeface="Avenir Light"/>
                <a:sym typeface="Calibri"/>
              </a:rPr>
              <a:t> </a:t>
            </a:r>
            <a:r>
              <a:rPr lang="de-DE" sz="800" dirty="0">
                <a:solidFill>
                  <a:schemeClr val="tx1">
                    <a:lumMod val="65000"/>
                    <a:lumOff val="35000"/>
                  </a:schemeClr>
                </a:solidFill>
                <a:latin typeface="Avenir Book" panose="02000503020000020003" pitchFamily="2" charset="0"/>
                <a:ea typeface="Calibri"/>
                <a:cs typeface="Avenir Light"/>
                <a:sym typeface="Calibri"/>
              </a:rPr>
              <a:t>https://</a:t>
            </a:r>
            <a:r>
              <a:rPr lang="de-DE" sz="800" dirty="0" err="1">
                <a:solidFill>
                  <a:schemeClr val="tx1">
                    <a:lumMod val="65000"/>
                    <a:lumOff val="35000"/>
                  </a:schemeClr>
                </a:solidFill>
                <a:latin typeface="Avenir Book" panose="02000503020000020003" pitchFamily="2" charset="0"/>
                <a:ea typeface="Calibri"/>
                <a:cs typeface="Avenir Light"/>
                <a:sym typeface="Calibri"/>
              </a:rPr>
              <a:t>creativecommons.org</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licenses</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by-nc</a:t>
            </a:r>
            <a:r>
              <a:rPr lang="de-DE" sz="800" dirty="0">
                <a:solidFill>
                  <a:schemeClr val="tx1">
                    <a:lumMod val="65000"/>
                    <a:lumOff val="35000"/>
                  </a:schemeClr>
                </a:solidFill>
                <a:latin typeface="Avenir Book" panose="02000503020000020003" pitchFamily="2" charset="0"/>
                <a:ea typeface="Calibri"/>
                <a:cs typeface="Avenir Light"/>
                <a:sym typeface="Calibri"/>
              </a:rPr>
              <a:t>/4.0/</a:t>
            </a:r>
            <a:r>
              <a:rPr lang="de-DE" sz="800" dirty="0" err="1">
                <a:solidFill>
                  <a:schemeClr val="tx1">
                    <a:lumMod val="65000"/>
                    <a:lumOff val="35000"/>
                  </a:schemeClr>
                </a:solidFill>
                <a:latin typeface="Avenir Book" panose="02000503020000020003" pitchFamily="2" charset="0"/>
                <a:ea typeface="Calibri"/>
                <a:cs typeface="Avenir Light"/>
                <a:sym typeface="Calibri"/>
              </a:rPr>
              <a:t>deed.de</a:t>
            </a:r>
            <a:endParaRPr sz="800" dirty="0">
              <a:solidFill>
                <a:schemeClr val="tx1">
                  <a:lumMod val="65000"/>
                  <a:lumOff val="35000"/>
                </a:schemeClr>
              </a:solidFill>
              <a:latin typeface="Avenir Book" panose="02000503020000020003" pitchFamily="2" charset="0"/>
              <a:ea typeface="Calibri"/>
              <a:cs typeface="Avenir Light"/>
              <a:sym typeface="Calibri"/>
            </a:endParaRPr>
          </a:p>
        </p:txBody>
      </p:sp>
      <p:pic>
        <p:nvPicPr>
          <p:cNvPr id="4" name="pasted-image.tif">
            <a:extLst>
              <a:ext uri="{FF2B5EF4-FFF2-40B4-BE49-F238E27FC236}">
                <a16:creationId xmlns:a16="http://schemas.microsoft.com/office/drawing/2014/main" id="{C15AC3A8-78B4-EDD8-640C-2C9ACAEAD3E4}"/>
              </a:ext>
            </a:extLst>
          </p:cNvPr>
          <p:cNvPicPr/>
          <p:nvPr/>
        </p:nvPicPr>
        <p:blipFill rotWithShape="1">
          <a:blip r:embed="rId2"/>
          <a:srcRect r="24777" b="-3233"/>
          <a:stretch/>
        </p:blipFill>
        <p:spPr>
          <a:xfrm>
            <a:off x="5724347" y="4733926"/>
            <a:ext cx="1009828" cy="333374"/>
          </a:xfrm>
          <a:prstGeom prst="rect">
            <a:avLst/>
          </a:prstGeom>
          <a:ln w="12700">
            <a:miter lim="400000"/>
          </a:ln>
        </p:spPr>
      </p:pic>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mm_Trainingskarte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mm_Trainingskarte Template.potx</Template>
  <TotalTime>0</TotalTime>
  <Words>359</Words>
  <Application>Microsoft Macintosh PowerPoint</Application>
  <PresentationFormat>Benutzerdefiniert</PresentationFormat>
  <Paragraphs>17</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Arial</vt:lpstr>
      <vt:lpstr>Avenir Book</vt:lpstr>
      <vt:lpstr>Avenir Heavy</vt:lpstr>
      <vt:lpstr>Avenir Light</vt:lpstr>
      <vt:lpstr>Calibri</vt:lpstr>
      <vt:lpstr>mm_Trainingskarte Template</vt:lpstr>
      <vt:lpstr>ALLES TOMATE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Regina Brandhuber</cp:lastModifiedBy>
  <cp:revision>39</cp:revision>
  <cp:lastPrinted>2015-03-26T09:33:33Z</cp:lastPrinted>
  <dcterms:created xsi:type="dcterms:W3CDTF">2015-03-26T08:30:55Z</dcterms:created>
  <dcterms:modified xsi:type="dcterms:W3CDTF">2025-09-11T08:40:03Z</dcterms:modified>
</cp:coreProperties>
</file>