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2">
          <p15:clr>
            <a:srgbClr val="A4A3A4"/>
          </p15:clr>
        </p15:guide>
        <p15:guide id="2" pos="44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9022"/>
  </p:normalViewPr>
  <p:slideViewPr>
    <p:cSldViewPr snapToGrid="0" snapToObjects="1">
      <p:cViewPr varScale="1">
        <p:scale>
          <a:sx n="109" d="100"/>
          <a:sy n="109" d="100"/>
        </p:scale>
        <p:origin x="2168" y="184"/>
      </p:cViewPr>
      <p:guideLst>
        <p:guide orient="horz" pos="652"/>
        <p:guide pos="446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8DC5B-5F6F-B341-A0E1-3C37FC6B86DA}" type="datetimeFigureOut">
              <a:rPr lang="de-DE" smtClean="0"/>
              <a:t>08.03.25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8D552-4DCF-B34C-9A17-A8F13D3A7A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544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20C47-62A1-5F4A-BC26-432EF1E4B382}" type="datetimeFigureOut">
              <a:rPr lang="de-DE" smtClean="0"/>
              <a:t>08.03.25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1143000"/>
            <a:ext cx="4378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88EDF-01B3-A84B-BC57-1FEB7429AF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66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88EDF-01B3-A84B-BC57-1FEB7429AFA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04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t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6813" y="697022"/>
            <a:ext cx="4612406" cy="461665"/>
          </a:xfrm>
        </p:spPr>
        <p:txBody>
          <a:bodyPr/>
          <a:lstStyle>
            <a:lvl1pPr algn="l">
              <a:defRPr baseline="0">
                <a:latin typeface="Avenir Book"/>
                <a:cs typeface="Avenir Book"/>
              </a:defRPr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  <a:buNone/>
            </a:pPr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  <p:sp>
        <p:nvSpPr>
          <p:cNvPr id="4" name="Shape 7">
            <a:extLst>
              <a:ext uri="{FF2B5EF4-FFF2-40B4-BE49-F238E27FC236}">
                <a16:creationId xmlns:a16="http://schemas.microsoft.com/office/drawing/2014/main" id="{32767C57-836F-2C86-FC07-4B6B4ECE85D8}"/>
              </a:ext>
            </a:extLst>
          </p:cNvPr>
          <p:cNvSpPr/>
          <p:nvPr userDrawn="1"/>
        </p:nvSpPr>
        <p:spPr>
          <a:xfrm>
            <a:off x="971550" y="4689585"/>
            <a:ext cx="469186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music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moves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-Trainingskarten von Regina Brandhuber sind lizenziert unter einer Creative Commons </a:t>
            </a:r>
          </a:p>
          <a:p>
            <a:pPr lvl="0" algn="ctr">
              <a:defRPr sz="1800"/>
            </a:pP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Namensnennung-Nicht kommerziell 4.0 International Lizenz.</a:t>
            </a:r>
          </a:p>
          <a:p>
            <a:pPr lvl="0" algn="ctr">
              <a:defRPr sz="1800"/>
            </a:pP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Nachzulesen unter:</a:t>
            </a:r>
            <a:r>
              <a:rPr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 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https://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creativecommons.org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licenses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by-nc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/4.0/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deed.de</a:t>
            </a:r>
            <a:endParaRPr sz="8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ea typeface="Calibri"/>
              <a:cs typeface="Avenir Light"/>
              <a:sym typeface="Calibri"/>
            </a:endParaRPr>
          </a:p>
        </p:txBody>
      </p:sp>
      <p:pic>
        <p:nvPicPr>
          <p:cNvPr id="8" name="pasted-image.tif">
            <a:extLst>
              <a:ext uri="{FF2B5EF4-FFF2-40B4-BE49-F238E27FC236}">
                <a16:creationId xmlns:a16="http://schemas.microsoft.com/office/drawing/2014/main" id="{47D19112-8585-5C03-2010-EB3A0039872B}"/>
              </a:ext>
            </a:extLst>
          </p:cNvPr>
          <p:cNvPicPr/>
          <p:nvPr userDrawn="1"/>
        </p:nvPicPr>
        <p:blipFill rotWithShape="1">
          <a:blip r:embed="rId4"/>
          <a:srcRect r="24777" b="-3233"/>
          <a:stretch/>
        </p:blipFill>
        <p:spPr>
          <a:xfrm>
            <a:off x="5724347" y="4733926"/>
            <a:ext cx="1009828" cy="3333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08.03.25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</a:t>
            </a:r>
            <a:br>
              <a:rPr lang="de-DE" dirty="0"/>
            </a:br>
            <a:r>
              <a:rPr lang="de-DE" dirty="0"/>
              <a:t>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08.03.25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KAN 04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7178"/>
            <a:ext cx="5083886" cy="461665"/>
          </a:xfrm>
        </p:spPr>
        <p:txBody>
          <a:bodyPr/>
          <a:lstStyle/>
          <a:p>
            <a:r>
              <a:rPr lang="de-DE" dirty="0">
                <a:latin typeface="Avenir Heavy"/>
                <a:cs typeface="Avenir Heavy"/>
              </a:rPr>
              <a:t>GE</a:t>
            </a:r>
            <a:r>
              <a:rPr lang="de-DE" dirty="0"/>
              <a:t>SCHAFFT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235700" cy="3133835"/>
          </a:xfrm>
        </p:spPr>
        <p:txBody>
          <a:bodyPr>
            <a:noAutofit/>
          </a:bodyPr>
          <a:lstStyle/>
          <a:p>
            <a:pPr algn="just"/>
            <a:r>
              <a:rPr lang="de-DE" dirty="0"/>
              <a:t>Die so genannte Kanban-Methode stammt aus der Fertigungsindustrie, hat sich aber weiterentwickelt und wird heute auch zur Prozessvisualisierung in der Softwareentwicklung angewandt (vgl. Anderson 2011, S. 8).</a:t>
            </a:r>
          </a:p>
          <a:p>
            <a:pPr algn="just"/>
            <a:r>
              <a:rPr lang="de-DE" dirty="0"/>
              <a:t>Kanban eignet sich als Arbeitswerkzeug bei jeder Tätigkeit, die bestimmte aufeinanderfolgende Arbeitsphasen erfordert, bis sie abgeschlossen ist.</a:t>
            </a:r>
          </a:p>
          <a:p>
            <a:pPr algn="just"/>
            <a:r>
              <a:rPr lang="de-DE" dirty="0"/>
              <a:t>Das Wort „Kanban“ kommt aus dem japanischen und bedeutet „Signalkarte“ (vgl. ebd., S 15).</a:t>
            </a:r>
          </a:p>
          <a:p>
            <a:pPr algn="just"/>
            <a:r>
              <a:rPr lang="de-DE" dirty="0"/>
              <a:t>Jede Aufgabe bzw. Phrase wird auf ein Post </a:t>
            </a:r>
            <a:r>
              <a:rPr lang="de-DE" dirty="0" err="1"/>
              <a:t>It</a:t>
            </a:r>
            <a:r>
              <a:rPr lang="de-DE" dirty="0"/>
              <a:t> geschrieben und muss die verschiedenen </a:t>
            </a:r>
            <a:br>
              <a:rPr lang="de-DE" dirty="0"/>
            </a:br>
            <a:r>
              <a:rPr lang="de-DE" dirty="0"/>
              <a:t>Phasen Deines Arbeitsprozesses durchlaufen. Kennst Du ihn denn? Kanban kann Dir helfen Dir davon ein Bild zu machen.</a:t>
            </a:r>
          </a:p>
          <a:p>
            <a:r>
              <a:rPr lang="de-DE" dirty="0"/>
              <a:t>Für jede Arbeitsphase wird auf einer Kanban-Tafel eine</a:t>
            </a:r>
            <a:br>
              <a:rPr lang="de-DE" dirty="0"/>
            </a:br>
            <a:r>
              <a:rPr lang="de-DE" dirty="0"/>
              <a:t>Spalte angelegt. Jedes Post </a:t>
            </a:r>
            <a:r>
              <a:rPr lang="de-DE" dirty="0" err="1"/>
              <a:t>It</a:t>
            </a:r>
            <a:r>
              <a:rPr lang="de-DE" dirty="0"/>
              <a:t> beginnt in der linken </a:t>
            </a:r>
            <a:br>
              <a:rPr lang="de-DE" dirty="0"/>
            </a:br>
            <a:r>
              <a:rPr lang="de-DE" dirty="0"/>
              <a:t>Spalte und wandert nach und nach weiter nach rechts. </a:t>
            </a:r>
            <a:br>
              <a:rPr lang="de-DE" dirty="0"/>
            </a:br>
            <a:r>
              <a:rPr lang="de-DE" dirty="0"/>
              <a:t>Wenn eine Arbeitsphase abgeschlossen ist, wird das </a:t>
            </a:r>
            <a:br>
              <a:rPr lang="de-DE" dirty="0"/>
            </a:br>
            <a:r>
              <a:rPr lang="de-DE" dirty="0"/>
              <a:t>Post </a:t>
            </a:r>
            <a:r>
              <a:rPr lang="de-DE" dirty="0" err="1"/>
              <a:t>It</a:t>
            </a:r>
            <a:r>
              <a:rPr lang="de-DE" dirty="0"/>
              <a:t> eine Spalte weiter geschoben.</a:t>
            </a:r>
          </a:p>
          <a:p>
            <a:r>
              <a:rPr lang="de-DE" dirty="0"/>
              <a:t>Jede Spalte kann beliebig benannt werden. Ebenso </a:t>
            </a:r>
            <a:br>
              <a:rPr lang="de-DE" dirty="0"/>
            </a:br>
            <a:r>
              <a:rPr lang="de-DE" dirty="0"/>
              <a:t>gibt es keine strenge Obergrenze für die Spaltenanzahl.</a:t>
            </a:r>
          </a:p>
          <a:p>
            <a:r>
              <a:rPr lang="de-DE" dirty="0"/>
              <a:t>Bezug zu anderen Trainingskarten: Vielleicht lässt sich</a:t>
            </a:r>
            <a:br>
              <a:rPr lang="de-DE" dirty="0"/>
            </a:br>
            <a:r>
              <a:rPr lang="de-DE" dirty="0"/>
              <a:t>Deine Definition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(SCR 04) mit Kanban </a:t>
            </a:r>
            <a:br>
              <a:rPr lang="de-DE" dirty="0"/>
            </a:br>
            <a:r>
              <a:rPr lang="de-DE" dirty="0"/>
              <a:t>kombinieren.</a:t>
            </a:r>
          </a:p>
          <a:p>
            <a:pPr marL="0" indent="0">
              <a:buNone/>
            </a:pPr>
            <a:endParaRPr lang="de-DE" sz="800" b="1" dirty="0"/>
          </a:p>
          <a:p>
            <a:pPr marL="0" indent="0">
              <a:buNone/>
            </a:pPr>
            <a:r>
              <a:rPr lang="de-DE" sz="800" b="1" dirty="0"/>
              <a:t>Quelle: Anderson</a:t>
            </a:r>
            <a:r>
              <a:rPr lang="de-DE" sz="800"/>
              <a:t>, David </a:t>
            </a:r>
            <a:r>
              <a:rPr lang="de-DE" sz="800" dirty="0"/>
              <a:t>J. (2011): Kanban. Evolutionäres Change Management für IT-Organisationen. Heidelberg: </a:t>
            </a:r>
            <a:r>
              <a:rPr lang="de-DE" sz="800" dirty="0" err="1"/>
              <a:t>dpunkt.verlag</a:t>
            </a:r>
            <a:endParaRPr lang="de-DE" sz="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B1EB3A1-3685-AD4F-AE58-DD771BF48A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82" t="15876" r="1515" b="7482"/>
          <a:stretch/>
        </p:blipFill>
        <p:spPr>
          <a:xfrm>
            <a:off x="4443465" y="3013899"/>
            <a:ext cx="2651073" cy="17006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Untertitel 3">
            <a:extLst>
              <a:ext uri="{FF2B5EF4-FFF2-40B4-BE49-F238E27FC236}">
                <a16:creationId xmlns:a16="http://schemas.microsoft.com/office/drawing/2014/main" id="{1E1700B7-01EF-F5B0-8762-30599421E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Regina Brandhuber</a:t>
            </a:r>
          </a:p>
        </p:txBody>
      </p:sp>
    </p:spTree>
    <p:extLst>
      <p:ext uri="{BB962C8B-B14F-4D97-AF65-F5344CB8AC3E}">
        <p14:creationId xmlns:p14="http://schemas.microsoft.com/office/powerpoint/2010/main" val="331762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555750"/>
            <a:ext cx="6222606" cy="3133835"/>
          </a:xfrm>
        </p:spPr>
        <p:txBody>
          <a:bodyPr>
            <a:normAutofit/>
          </a:bodyPr>
          <a:lstStyle/>
          <a:p>
            <a:pPr algn="just"/>
            <a:r>
              <a:rPr lang="de-DE" sz="1200" dirty="0"/>
              <a:t>Lege Dir ein erstes Kanban-Board an.</a:t>
            </a:r>
          </a:p>
          <a:p>
            <a:pPr algn="just"/>
            <a:r>
              <a:rPr lang="de-DE" sz="1200" dirty="0"/>
              <a:t>Entweder Du nimmst die Einstiegsvariante mit den drei Spalten auf dem Foto der Vorderseite dieser Karte: "Zu Tun", "In Arbeit" und "Geschafft", oder Du bildest Deinen individuellen Arbeitsprozess oder die Definition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Done</a:t>
            </a:r>
            <a:r>
              <a:rPr lang="de-DE" sz="1200" dirty="0"/>
              <a:t> ab, die Du Dir in SCR 04 erarbeitet hast.</a:t>
            </a:r>
          </a:p>
          <a:p>
            <a:pPr algn="just"/>
            <a:r>
              <a:rPr lang="de-DE" sz="1200" dirty="0"/>
              <a:t>Arbeite in 2 Wochen regelmäßig mit Deinem Board und setze mindestens 2 Tickets auf „Geschafft“.</a:t>
            </a:r>
          </a:p>
          <a:p>
            <a:r>
              <a:rPr lang="de-DE" sz="1200" dirty="0"/>
              <a:t>Zeige Deinem Team Dein Kanban-Board und alles, was Du </a:t>
            </a:r>
            <a:br>
              <a:rPr lang="de-DE" sz="1200" dirty="0"/>
            </a:br>
            <a:r>
              <a:rPr lang="de-DE" sz="1200" dirty="0"/>
              <a:t>geschafft hast.</a:t>
            </a: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_mm_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ger_apprentice_training_card_template_mm_cc.potx</Template>
  <TotalTime>0</TotalTime>
  <Words>315</Words>
  <Application>Microsoft Macintosh PowerPoint</Application>
  <PresentationFormat>Benutzerdefiniert</PresentationFormat>
  <Paragraphs>16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Aptos</vt:lpstr>
      <vt:lpstr>Arial</vt:lpstr>
      <vt:lpstr>Avenir Book</vt:lpstr>
      <vt:lpstr>Avenir Heavy</vt:lpstr>
      <vt:lpstr>Avenir Light</vt:lpstr>
      <vt:lpstr>Calibri</vt:lpstr>
      <vt:lpstr>ger_apprentice_training_card_template_mm_cc</vt:lpstr>
      <vt:lpstr>GESCHAFFT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44</cp:revision>
  <cp:lastPrinted>2015-03-26T09:33:33Z</cp:lastPrinted>
  <dcterms:created xsi:type="dcterms:W3CDTF">2015-03-26T08:30:55Z</dcterms:created>
  <dcterms:modified xsi:type="dcterms:W3CDTF">2025-03-08T18:49:50Z</dcterms:modified>
</cp:coreProperties>
</file>