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4CC07-88A2-1D43-B01E-CB3784302020}" type="datetimeFigureOut">
              <a:rPr lang="de-DE" smtClean="0"/>
              <a:t>09.03.25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F5BE47-4234-0647-B7C5-3CA9ABE0D020}" type="slidenum">
              <a:rPr lang="de-DE" smtClean="0"/>
              <a:t>‹Nr.›</a:t>
            </a:fld>
            <a:endParaRPr lang="de-DE"/>
          </a:p>
        </p:txBody>
      </p:sp>
    </p:spTree>
    <p:extLst>
      <p:ext uri="{BB962C8B-B14F-4D97-AF65-F5344CB8AC3E}">
        <p14:creationId xmlns:p14="http://schemas.microsoft.com/office/powerpoint/2010/main" val="14287002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09.03.25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09.03.25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latin typeface="Avenir Heavy"/>
                <a:cs typeface="Avenir Heavy"/>
              </a:rPr>
              <a:t>TRAININGSKARTE</a:t>
            </a:r>
            <a:r>
              <a:rPr lang="de-DE" dirty="0"/>
              <a:t> SCHREIBEN</a:t>
            </a:r>
          </a:p>
        </p:txBody>
      </p:sp>
      <p:sp>
        <p:nvSpPr>
          <p:cNvPr id="3" name="Inhaltsplatzhalter 2"/>
          <p:cNvSpPr>
            <a:spLocks noGrp="1"/>
          </p:cNvSpPr>
          <p:nvPr>
            <p:ph idx="13"/>
          </p:nvPr>
        </p:nvSpPr>
        <p:spPr>
          <a:xfrm>
            <a:off x="858838" y="1568452"/>
            <a:ext cx="6252255" cy="3485241"/>
          </a:xfrm>
        </p:spPr>
        <p:txBody>
          <a:bodyPr>
            <a:noAutofit/>
          </a:bodyPr>
          <a:lstStyle/>
          <a:p>
            <a:pPr algn="just"/>
            <a:r>
              <a:rPr lang="de-DE" dirty="0"/>
              <a:t>Eine Trainingskarte, ist eine kleine Übungseinheit, die während Deinem (Arbeits-) Alltag, dem Lernen oder Deinem musikalischen Üben durchgeführt werden kann.</a:t>
            </a:r>
          </a:p>
          <a:p>
            <a:pPr algn="just"/>
            <a:r>
              <a:rPr lang="de-DE" dirty="0"/>
              <a:t>Um eine Trainingskarte zu schreiben, brauchst Du eine Trainingsidee.</a:t>
            </a:r>
          </a:p>
          <a:p>
            <a:pPr algn="just"/>
            <a:r>
              <a:rPr lang="de-DE" dirty="0"/>
              <a:t>Eine Karte hat verschiedene inhaltliche Elemente: Titel, Einführung ins Thema und Trainingsaufgaben.</a:t>
            </a:r>
          </a:p>
          <a:p>
            <a:pPr algn="just"/>
            <a:r>
              <a:rPr lang="de-DE" dirty="0"/>
              <a:t>Die Prinzipien der User Story, auf die die Trainingskarte zurückgeht, besagen, dass nur das Nötigste aufgeschrieben werden sollte, und alles Überflüssige vermieden wird (vgl. </a:t>
            </a:r>
            <a:r>
              <a:rPr lang="de-DE" dirty="0" err="1"/>
              <a:t>Wirdemann</a:t>
            </a:r>
            <a:r>
              <a:rPr lang="de-DE" dirty="0"/>
              <a:t> 2011, S. 54).</a:t>
            </a:r>
          </a:p>
          <a:p>
            <a:pPr algn="just"/>
            <a:r>
              <a:rPr lang="de-DE" dirty="0"/>
              <a:t>Auf der Vorderseite der Karte steht der Titel und eine Hinführung zum Thema. Ein guter Titel ist kurz, schmissig, vielleicht auch witzig und enthält eine Kernaussage bzw. Schlüsselwörter, die Appetit aufs Training machen.</a:t>
            </a:r>
          </a:p>
          <a:p>
            <a:pPr algn="just"/>
            <a:r>
              <a:rPr lang="de-DE" dirty="0"/>
              <a:t>Unter dem Titel stehen alle wichtigen Hintergrundinformationen, das Ziel des Trainings und eine Erläuterung, die den Zweck und Ablauf verständlich macht.</a:t>
            </a:r>
          </a:p>
          <a:p>
            <a:pPr algn="just"/>
            <a:r>
              <a:rPr lang="de-DE" dirty="0"/>
              <a:t>Die Rückseite trägt den Titel “</a:t>
            </a:r>
            <a:r>
              <a:rPr lang="de-DE" dirty="0">
                <a:latin typeface="Avenir Heavy"/>
                <a:cs typeface="Avenir Heavy"/>
              </a:rPr>
              <a:t>TRAININGS</a:t>
            </a:r>
            <a:r>
              <a:rPr lang="de-DE" dirty="0"/>
              <a:t>AUFGABEN“. Dort stehen genaue und nachvollziehbare Handlungsanweisungen. Sie fordern zu Ergebnissen auf, und machen sie für Dich und Dein Team sichtbar.</a:t>
            </a:r>
          </a:p>
          <a:p>
            <a:pPr algn="just"/>
            <a:r>
              <a:rPr lang="de-DE" dirty="0"/>
              <a:t>Mit </a:t>
            </a:r>
            <a:r>
              <a:rPr lang="de-DE"/>
              <a:t>den Kontrollkästchen </a:t>
            </a:r>
            <a:r>
              <a:rPr lang="de-DE" dirty="0"/>
              <a:t>kannst du abhaken und somit messen, was Du alles geschafft hast.</a:t>
            </a:r>
          </a:p>
          <a:p>
            <a:pPr algn="just"/>
            <a:r>
              <a:rPr lang="de-DE" dirty="0"/>
              <a:t>Eine Trainingskarte bezieht sich immer auf einen Trainingszeitraum von zwei Wochen.</a:t>
            </a:r>
          </a:p>
          <a:p>
            <a:pPr algn="just"/>
            <a:r>
              <a:rPr lang="de-DE" dirty="0"/>
              <a:t>Solltest Du zweifeln, wie viele Wiederholungen für zwei Wochen sinnvoll sind, nimm lieber eine kleinere Variante. So wird das Erfolgserlebnis wahrscheinlicher.</a:t>
            </a:r>
          </a:p>
          <a:p>
            <a:pPr marL="0" indent="0" algn="just">
              <a:buNone/>
            </a:pPr>
            <a:endParaRPr lang="de-DE" sz="900" dirty="0"/>
          </a:p>
          <a:p>
            <a:pPr marL="0" indent="0" algn="just">
              <a:buNone/>
            </a:pPr>
            <a:endParaRPr lang="de-DE" sz="900" dirty="0"/>
          </a:p>
          <a:p>
            <a:pPr marL="0" indent="0" algn="just">
              <a:buNone/>
            </a:pPr>
            <a:r>
              <a:rPr lang="de-DE" sz="800" b="1" dirty="0">
                <a:solidFill>
                  <a:srgbClr val="747982"/>
                </a:solidFill>
                <a:latin typeface="Avenir Book"/>
                <a:cs typeface="Avenir Book"/>
              </a:rPr>
              <a:t>Quelle:</a:t>
            </a:r>
            <a:r>
              <a:rPr lang="de-DE" sz="800" dirty="0">
                <a:solidFill>
                  <a:srgbClr val="747982"/>
                </a:solidFill>
                <a:latin typeface="Avenir Book"/>
                <a:cs typeface="Avenir Book"/>
              </a:rPr>
              <a:t> </a:t>
            </a:r>
            <a:r>
              <a:rPr lang="de-DE" sz="800" b="1" dirty="0" err="1">
                <a:solidFill>
                  <a:srgbClr val="747982"/>
                </a:solidFill>
                <a:latin typeface="Avenir Book"/>
                <a:cs typeface="Avenir Book"/>
              </a:rPr>
              <a:t>Wirdemann</a:t>
            </a:r>
            <a:r>
              <a:rPr lang="de-DE" sz="800" dirty="0">
                <a:solidFill>
                  <a:srgbClr val="747982"/>
                </a:solidFill>
                <a:latin typeface="Avenir Book"/>
                <a:cs typeface="Avenir Book"/>
              </a:rPr>
              <a:t>, Ralf (2011): </a:t>
            </a:r>
            <a:r>
              <a:rPr lang="de-DE" sz="800" dirty="0" err="1">
                <a:solidFill>
                  <a:srgbClr val="747982"/>
                </a:solidFill>
                <a:latin typeface="Avenir Book"/>
                <a:cs typeface="Avenir Book"/>
              </a:rPr>
              <a:t>Scrum</a:t>
            </a:r>
            <a:r>
              <a:rPr lang="de-DE" sz="800" dirty="0">
                <a:solidFill>
                  <a:srgbClr val="747982"/>
                </a:solidFill>
                <a:latin typeface="Avenir Book"/>
                <a:cs typeface="Avenir Book"/>
              </a:rPr>
              <a:t> mit User Stories. 2. Auflage. München und Wien: Hanser</a:t>
            </a:r>
          </a:p>
          <a:p>
            <a:pPr marL="0" indent="0" algn="just">
              <a:buNone/>
            </a:pPr>
            <a:endParaRPr lang="de-DE" sz="900" dirty="0"/>
          </a:p>
        </p:txBody>
      </p:sp>
      <p:sp>
        <p:nvSpPr>
          <p:cNvPr id="4" name="Untertitel 3"/>
          <p:cNvSpPr>
            <a:spLocks noGrp="1"/>
          </p:cNvSpPr>
          <p:nvPr>
            <p:ph type="subTitle" idx="1"/>
          </p:nvPr>
        </p:nvSpPr>
        <p:spPr/>
        <p:txBody>
          <a:bodyPr/>
          <a:lstStyle/>
          <a:p>
            <a:pPr marL="0" indent="0">
              <a:buNone/>
            </a:pPr>
            <a:r>
              <a:rPr lang="de-DE" dirty="0" err="1"/>
              <a:t>ReGINA</a:t>
            </a:r>
            <a:r>
              <a:rPr lang="de-DE" dirty="0"/>
              <a:t> BRANDHUBER</a:t>
            </a:r>
          </a:p>
        </p:txBody>
      </p:sp>
    </p:spTree>
    <p:extLst>
      <p:ext uri="{BB962C8B-B14F-4D97-AF65-F5344CB8AC3E}">
        <p14:creationId xmlns:p14="http://schemas.microsoft.com/office/powerpoint/2010/main" val="33117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35926" cy="3133835"/>
          </a:xfrm>
        </p:spPr>
        <p:txBody>
          <a:bodyPr>
            <a:normAutofit/>
          </a:bodyPr>
          <a:lstStyle/>
          <a:p>
            <a:pPr algn="just"/>
            <a:r>
              <a:rPr lang="de-DE" sz="1200" dirty="0"/>
              <a:t>Diskutiere Deine Trainingsidee mit einem Teammitglied.</a:t>
            </a:r>
          </a:p>
          <a:p>
            <a:pPr algn="just"/>
            <a:r>
              <a:rPr lang="de-DE" sz="1200" dirty="0"/>
              <a:t> Sucht zusammen Aspekte für die Vorderseite, indem ihr alle Gedanken zu dem Thema brainstormt.</a:t>
            </a:r>
          </a:p>
          <a:p>
            <a:pPr algn="just"/>
            <a:r>
              <a:rPr lang="de-DE" sz="1200" dirty="0"/>
              <a:t>Schreibe die Trainingskarte nach allen Regeln der Kunst.</a:t>
            </a:r>
          </a:p>
          <a:p>
            <a:pPr algn="just"/>
            <a:r>
              <a:rPr lang="de-DE" sz="1200" dirty="0"/>
              <a:t>Lass Dir von Deinem Team Feedback geben und überarbeite die Karte dementsprechend.</a:t>
            </a:r>
          </a:p>
          <a:p>
            <a:pPr algn="just"/>
            <a:r>
              <a:rPr lang="de-DE" sz="1200" dirty="0"/>
              <a:t>Schreibe in 2 Wochen 2 Trainingskarten für Dich und Dein Team. </a:t>
            </a:r>
          </a:p>
        </p:txBody>
      </p:sp>
      <p:sp>
        <p:nvSpPr>
          <p:cNvPr id="6" name="Shape 7">
            <a:extLst>
              <a:ext uri="{FF2B5EF4-FFF2-40B4-BE49-F238E27FC236}">
                <a16:creationId xmlns:a16="http://schemas.microsoft.com/office/drawing/2014/main" id="{D076AC6E-DBFA-CDAE-0D77-A5B5544988A7}"/>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7" name="pasted-image.tif">
            <a:extLst>
              <a:ext uri="{FF2B5EF4-FFF2-40B4-BE49-F238E27FC236}">
                <a16:creationId xmlns:a16="http://schemas.microsoft.com/office/drawing/2014/main" id="{0289C37E-F000-3D24-5720-F180C8EAC67B}"/>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355</Words>
  <Application>Microsoft Macintosh PowerPoint</Application>
  <PresentationFormat>Benutzerdefiniert</PresentationFormat>
  <Paragraphs>23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vt:lpstr>
      <vt:lpstr>TRAININGSKARTE SCHREIBEN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41</cp:revision>
  <cp:lastPrinted>2015-03-26T09:33:33Z</cp:lastPrinted>
  <dcterms:created xsi:type="dcterms:W3CDTF">2015-03-26T08:30:55Z</dcterms:created>
  <dcterms:modified xsi:type="dcterms:W3CDTF">2025-03-09T09:43:54Z</dcterms:modified>
</cp:coreProperties>
</file>