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snapToObjects="1">
      <p:cViewPr varScale="1">
        <p:scale>
          <a:sx n="133" d="100"/>
          <a:sy n="133" d="100"/>
        </p:scale>
        <p:origin x="1696" y="18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B6137432-719E-C405-885B-043581D41A03}"/>
              </a:ext>
            </a:extLst>
          </p:cNvPr>
          <p:cNvSpPr/>
          <p:nvPr userDrawn="1"/>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B95776FA-5115-DA52-D5BC-119AF3F96150}"/>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27.02.25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27.02.25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PAI 01</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830997"/>
          </a:xfrm>
        </p:spPr>
        <p:txBody>
          <a:bodyPr/>
          <a:lstStyle/>
          <a:p>
            <a:r>
              <a:rPr lang="de-DE" dirty="0">
                <a:latin typeface="Avenir Heavy"/>
                <a:cs typeface="Avenir Heavy"/>
              </a:rPr>
              <a:t>AUFMERKSAMKEIT</a:t>
            </a:r>
            <a:r>
              <a:rPr lang="de-DE" dirty="0"/>
              <a:t> SCHENKEN</a:t>
            </a:r>
          </a:p>
        </p:txBody>
      </p:sp>
      <p:sp>
        <p:nvSpPr>
          <p:cNvPr id="3" name="Inhaltsplatzhalter 2"/>
          <p:cNvSpPr>
            <a:spLocks noGrp="1"/>
          </p:cNvSpPr>
          <p:nvPr>
            <p:ph idx="13"/>
          </p:nvPr>
        </p:nvSpPr>
        <p:spPr>
          <a:xfrm>
            <a:off x="858838" y="1568452"/>
            <a:ext cx="6275130" cy="3547245"/>
          </a:xfrm>
        </p:spPr>
        <p:txBody>
          <a:bodyPr>
            <a:noAutofit/>
          </a:bodyPr>
          <a:lstStyle/>
          <a:p>
            <a:pPr algn="just"/>
            <a:r>
              <a:rPr lang="de-DE" sz="1100" dirty="0"/>
              <a:t>"Pair </a:t>
            </a:r>
            <a:r>
              <a:rPr lang="de-DE" sz="1100" dirty="0" err="1"/>
              <a:t>Programming</a:t>
            </a:r>
            <a:r>
              <a:rPr lang="de-DE" sz="1100" dirty="0"/>
              <a:t>" (Jeffries/Andersson/Hendrickson 2001, S. 111) ist eine Arbeitstechnik aus der agilen Software-Entwicklung, die für Musizierende als "Pair </a:t>
            </a:r>
            <a:r>
              <a:rPr lang="de-DE" sz="1100" dirty="0" err="1"/>
              <a:t>Practicing</a:t>
            </a:r>
            <a:r>
              <a:rPr lang="de-DE" sz="1100" dirty="0"/>
              <a:t>" übernommen werden kann. Dabei nehmen sich zwei Personen zusammen Zeit fürs Üben, wo normalerweise alleine geübt wird.</a:t>
            </a:r>
          </a:p>
          <a:p>
            <a:pPr algn="just"/>
            <a:r>
              <a:rPr lang="de-DE" sz="1100" dirty="0"/>
              <a:t>Die Zeit, die man zu zweit verbringt, ist sehr wertvoll. Es empfiehlt sich vorher ein Ende der Übe-Einheit zu definieren und einen </a:t>
            </a:r>
            <a:r>
              <a:rPr lang="de-DE" sz="1100" dirty="0" err="1"/>
              <a:t>Timer</a:t>
            </a:r>
            <a:r>
              <a:rPr lang="de-DE" sz="1100" dirty="0"/>
              <a:t> mitlaufen zu lassen. Es bietet sich an diesen Move mit der Tomatentechnik (siehe TOM 08) zu kombinieren.  </a:t>
            </a:r>
          </a:p>
          <a:p>
            <a:pPr algn="just"/>
            <a:r>
              <a:rPr lang="de-DE" sz="1100" dirty="0"/>
              <a:t>Es gibt verteilte Rollen, die gleichberechtigt sind: Die Fahrerin oder der „Fahrer“ (ebd., S. 112) führt das Üben aktiv aus und die Partnerin oder der „Partner“ (ebd., S. 112) sitzt dabei und hört zu. Sie oder er unterstützt den Prozess mit seiner Aufmerksamkeit. </a:t>
            </a:r>
          </a:p>
          <a:p>
            <a:pPr algn="just"/>
            <a:r>
              <a:rPr lang="de-DE" sz="1100" dirty="0"/>
              <a:t>Aufgabe der Fahrerin oder des Fahrers ist einfach nur drauf los zu üben, wie sonst auch.</a:t>
            </a:r>
          </a:p>
          <a:p>
            <a:pPr algn="just"/>
            <a:r>
              <a:rPr lang="de-DE" sz="1100" dirty="0"/>
              <a:t>Die Partnerin oder der Partner wohnt dem Üben schweigend bei, beobachtet möglichst wertfrei und schreibt mit, was er erlebt. </a:t>
            </a:r>
          </a:p>
          <a:p>
            <a:pPr algn="just"/>
            <a:r>
              <a:rPr lang="de-DE" sz="1100" dirty="0"/>
              <a:t>Durch die Aufmerksamkeit, die die/der Partner/in der Fahrerin/dem Fahrer beim Üben schenkt, entsteht eine gute Grundspannung, die positive Auswirkungen auf die Qualität, die Effizienz, den Spaß beim Üben und die Verbreitung von Erfahrung und Wissen haben kann.</a:t>
            </a:r>
          </a:p>
          <a:p>
            <a:pPr marL="0" indent="0">
              <a:buNone/>
            </a:pPr>
            <a:endParaRPr lang="de-DE" sz="1100" dirty="0"/>
          </a:p>
          <a:p>
            <a:pPr marL="0" indent="0">
              <a:buNone/>
            </a:pPr>
            <a:endParaRPr lang="de-DE" sz="1100" dirty="0"/>
          </a:p>
          <a:p>
            <a:pPr marL="0" indent="0">
              <a:buNone/>
            </a:pPr>
            <a:r>
              <a:rPr lang="de-DE" sz="800" dirty="0"/>
              <a:t>Quelle: Jeffries/Andersson/Hendrickson (2001): Extreme </a:t>
            </a:r>
            <a:r>
              <a:rPr lang="de-DE" sz="800" dirty="0" err="1"/>
              <a:t>Programming</a:t>
            </a:r>
            <a:r>
              <a:rPr lang="de-DE" sz="800" dirty="0"/>
              <a:t> </a:t>
            </a:r>
            <a:r>
              <a:rPr lang="de-DE" sz="800" dirty="0" err="1"/>
              <a:t>installed</a:t>
            </a:r>
            <a:r>
              <a:rPr lang="de-DE" sz="800" dirty="0"/>
              <a:t>. Addison Wesley: München, Boston, San Francisco u.a.</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Trefft euch in 2 Wochen 4 mal, um zu zweit zu üben.</a:t>
            </a:r>
          </a:p>
          <a:p>
            <a:r>
              <a:rPr lang="de-DE" dirty="0"/>
              <a:t>Setzt eine Zeitspanne von mindestens 25 Minuten oder länger pro Übe-Einheit an. </a:t>
            </a:r>
          </a:p>
          <a:p>
            <a:r>
              <a:rPr lang="de-DE" dirty="0"/>
              <a:t>Die Partnerin oder der Partner schreibt mit, was sie/er beobachtet. </a:t>
            </a:r>
          </a:p>
          <a:p>
            <a:r>
              <a:rPr lang="de-DE" dirty="0"/>
              <a:t>Tauscht euch nach dem Üben darüber aus, was aufgeschrieben wurde.</a:t>
            </a:r>
          </a:p>
          <a:p>
            <a:r>
              <a:rPr lang="de-DE" dirty="0"/>
              <a:t>Wechselt die Rollen, sodass innerhalb der 2 Wochen im gleichen </a:t>
            </a:r>
            <a:r>
              <a:rPr lang="de-DE"/>
              <a:t>Pärchen jede/r</a:t>
            </a:r>
            <a:r>
              <a:rPr lang="de-DE" dirty="0"/>
              <a:t> zweimal Fahrer/in und Partner/in war.</a:t>
            </a:r>
          </a:p>
          <a:p>
            <a:r>
              <a:rPr lang="de-DE" dirty="0"/>
              <a:t>Am Ende der 2 Wochen gibt es 4 Erlebnisprotokolle.</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366</Words>
  <Application>Microsoft Macintosh PowerPoint</Application>
  <PresentationFormat>Benutzerdefiniert</PresentationFormat>
  <Paragraphs>17</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AUFMERKSAMKEIT SCHENKEN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36</cp:revision>
  <cp:lastPrinted>2015-03-26T09:33:33Z</cp:lastPrinted>
  <dcterms:created xsi:type="dcterms:W3CDTF">2015-03-26T08:30:55Z</dcterms:created>
  <dcterms:modified xsi:type="dcterms:W3CDTF">2025-02-27T16:58:13Z</dcterms:modified>
</cp:coreProperties>
</file>