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57" r:id="rId3"/>
  </p:sldIdLst>
  <p:sldSz cx="7562850" cy="5330825"/>
  <p:notesSz cx="6858000" cy="9144000"/>
  <p:defaultText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79">
          <p15:clr>
            <a:srgbClr val="A4A3A4"/>
          </p15:clr>
        </p15:guide>
        <p15:guide id="2" pos="238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61657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52"/>
    <p:restoredTop sz="94716"/>
  </p:normalViewPr>
  <p:slideViewPr>
    <p:cSldViewPr snapToGrid="0" snapToObjects="1">
      <p:cViewPr varScale="1">
        <p:scale>
          <a:sx n="133" d="100"/>
          <a:sy n="133" d="100"/>
        </p:scale>
        <p:origin x="1600" y="184"/>
      </p:cViewPr>
      <p:guideLst>
        <p:guide orient="horz" pos="1679"/>
        <p:guide pos="238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CDF3AF-5DAF-EC4B-A8D6-075A892741B1}" type="datetimeFigureOut">
              <a:rPr lang="de-DE" smtClean="0"/>
              <a:t>09.03.25</a:t>
            </a:fld>
            <a:endParaRPr lang="de-DE"/>
          </a:p>
        </p:txBody>
      </p:sp>
      <p:sp>
        <p:nvSpPr>
          <p:cNvPr id="4" name="Folienbildplatzhalter 3"/>
          <p:cNvSpPr>
            <a:spLocks noGrp="1" noRot="1" noChangeAspect="1"/>
          </p:cNvSpPr>
          <p:nvPr>
            <p:ph type="sldImg" idx="2"/>
          </p:nvPr>
        </p:nvSpPr>
        <p:spPr>
          <a:xfrm>
            <a:off x="1239838" y="1143000"/>
            <a:ext cx="43783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E667F8-BA26-2346-A3B0-74D03280AC9A}" type="slidenum">
              <a:rPr lang="de-DE" smtClean="0"/>
              <a:t>‹Nr.›</a:t>
            </a:fld>
            <a:endParaRPr lang="de-DE"/>
          </a:p>
        </p:txBody>
      </p:sp>
    </p:spTree>
    <p:extLst>
      <p:ext uri="{BB962C8B-B14F-4D97-AF65-F5344CB8AC3E}">
        <p14:creationId xmlns:p14="http://schemas.microsoft.com/office/powerpoint/2010/main" val="52199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567214" y="1656011"/>
            <a:ext cx="6428423" cy="1142672"/>
          </a:xfrm>
        </p:spPr>
        <p:txBody>
          <a:bodyPr/>
          <a:lstStyle/>
          <a:p>
            <a:r>
              <a:rPr lang="de-DE"/>
              <a:t>Mastertitelformat bearbeiten</a:t>
            </a:r>
          </a:p>
        </p:txBody>
      </p:sp>
      <p:sp>
        <p:nvSpPr>
          <p:cNvPr id="3" name="Untertitel 2"/>
          <p:cNvSpPr>
            <a:spLocks noGrp="1"/>
          </p:cNvSpPr>
          <p:nvPr>
            <p:ph type="subTitle" idx="1"/>
          </p:nvPr>
        </p:nvSpPr>
        <p:spPr>
          <a:xfrm>
            <a:off x="1134428" y="3020801"/>
            <a:ext cx="5293995" cy="1362322"/>
          </a:xfrm>
        </p:spPr>
        <p:txBody>
          <a:bodyPr/>
          <a:lstStyle>
            <a:lvl1pPr marL="0" indent="0" algn="ctr">
              <a:buNone/>
              <a:defRPr>
                <a:solidFill>
                  <a:schemeClr val="tx1">
                    <a:tint val="75000"/>
                  </a:schemeClr>
                </a:solidFill>
              </a:defRPr>
            </a:lvl1pPr>
            <a:lvl2pPr marL="368366" indent="0" algn="ctr">
              <a:buNone/>
              <a:defRPr>
                <a:solidFill>
                  <a:schemeClr val="tx1">
                    <a:tint val="75000"/>
                  </a:schemeClr>
                </a:solidFill>
              </a:defRPr>
            </a:lvl2pPr>
            <a:lvl3pPr marL="736732" indent="0" algn="ctr">
              <a:buNone/>
              <a:defRPr>
                <a:solidFill>
                  <a:schemeClr val="tx1">
                    <a:tint val="75000"/>
                  </a:schemeClr>
                </a:solidFill>
              </a:defRPr>
            </a:lvl3pPr>
            <a:lvl4pPr marL="1105098" indent="0" algn="ctr">
              <a:buNone/>
              <a:defRPr>
                <a:solidFill>
                  <a:schemeClr val="tx1">
                    <a:tint val="75000"/>
                  </a:schemeClr>
                </a:solidFill>
              </a:defRPr>
            </a:lvl4pPr>
            <a:lvl5pPr marL="1473464" indent="0" algn="ctr">
              <a:buNone/>
              <a:defRPr>
                <a:solidFill>
                  <a:schemeClr val="tx1">
                    <a:tint val="75000"/>
                  </a:schemeClr>
                </a:solidFill>
              </a:defRPr>
            </a:lvl5pPr>
            <a:lvl6pPr marL="1841830" indent="0" algn="ctr">
              <a:buNone/>
              <a:defRPr>
                <a:solidFill>
                  <a:schemeClr val="tx1">
                    <a:tint val="75000"/>
                  </a:schemeClr>
                </a:solidFill>
              </a:defRPr>
            </a:lvl6pPr>
            <a:lvl7pPr marL="2210196" indent="0" algn="ctr">
              <a:buNone/>
              <a:defRPr>
                <a:solidFill>
                  <a:schemeClr val="tx1">
                    <a:tint val="75000"/>
                  </a:schemeClr>
                </a:solidFill>
              </a:defRPr>
            </a:lvl7pPr>
            <a:lvl8pPr marL="2578562" indent="0" algn="ctr">
              <a:buNone/>
              <a:defRPr>
                <a:solidFill>
                  <a:schemeClr val="tx1">
                    <a:tint val="75000"/>
                  </a:schemeClr>
                </a:solidFill>
              </a:defRPr>
            </a:lvl8pPr>
            <a:lvl9pPr marL="2946928" indent="0" algn="ctr">
              <a:buNone/>
              <a:defRPr>
                <a:solidFill>
                  <a:schemeClr val="tx1">
                    <a:tint val="75000"/>
                  </a:schemeClr>
                </a:solidFill>
              </a:defRPr>
            </a:lvl9pPr>
          </a:lstStyle>
          <a:p>
            <a:r>
              <a:rPr lang="de-DE"/>
              <a:t>Master-Untertitelformat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09.03.25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424624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Vertikaler Textplatzhalt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569573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5483066" y="213481"/>
            <a:ext cx="1701641" cy="4548477"/>
          </a:xfrm>
        </p:spPr>
        <p:txBody>
          <a:bodyPr vert="eaVert"/>
          <a:lstStyle/>
          <a:p>
            <a:r>
              <a:rPr lang="de-DE"/>
              <a:t>Mastertitelformat bearbeiten</a:t>
            </a:r>
          </a:p>
        </p:txBody>
      </p:sp>
      <p:sp>
        <p:nvSpPr>
          <p:cNvPr id="3" name="Vertikaler Textplatzhalter 2"/>
          <p:cNvSpPr>
            <a:spLocks noGrp="1"/>
          </p:cNvSpPr>
          <p:nvPr>
            <p:ph type="body" orient="vert" idx="1"/>
          </p:nvPr>
        </p:nvSpPr>
        <p:spPr>
          <a:xfrm>
            <a:off x="378143" y="213481"/>
            <a:ext cx="4978876" cy="45484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758258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2771F302-5F8D-7040-824F-9A5E9428D1CE}" type="datetimeFigureOut">
              <a:rPr lang="de-DE" smtClean="0"/>
              <a:t>09.03.25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055868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597413" y="3425549"/>
            <a:ext cx="6428423" cy="1058761"/>
          </a:xfrm>
        </p:spPr>
        <p:txBody>
          <a:bodyPr anchor="t"/>
          <a:lstStyle>
            <a:lvl1pPr algn="l">
              <a:defRPr sz="3200" b="1" cap="all"/>
            </a:lvl1pPr>
          </a:lstStyle>
          <a:p>
            <a:r>
              <a:rPr lang="de-DE"/>
              <a:t>Mastertitelformat bearbeiten</a:t>
            </a:r>
          </a:p>
        </p:txBody>
      </p:sp>
      <p:sp>
        <p:nvSpPr>
          <p:cNvPr id="3" name="Textplatzhalter 2"/>
          <p:cNvSpPr>
            <a:spLocks noGrp="1"/>
          </p:cNvSpPr>
          <p:nvPr>
            <p:ph type="body" idx="1"/>
          </p:nvPr>
        </p:nvSpPr>
        <p:spPr>
          <a:xfrm>
            <a:off x="597413" y="2259431"/>
            <a:ext cx="6428423" cy="1166118"/>
          </a:xfrm>
        </p:spPr>
        <p:txBody>
          <a:bodyPr anchor="b"/>
          <a:lstStyle>
            <a:lvl1pPr marL="0" indent="0">
              <a:buNone/>
              <a:defRPr sz="1600">
                <a:solidFill>
                  <a:schemeClr val="tx1">
                    <a:tint val="75000"/>
                  </a:schemeClr>
                </a:solidFill>
              </a:defRPr>
            </a:lvl1pPr>
            <a:lvl2pPr marL="368366" indent="0">
              <a:buNone/>
              <a:defRPr sz="1500">
                <a:solidFill>
                  <a:schemeClr val="tx1">
                    <a:tint val="75000"/>
                  </a:schemeClr>
                </a:solidFill>
              </a:defRPr>
            </a:lvl2pPr>
            <a:lvl3pPr marL="736732" indent="0">
              <a:buNone/>
              <a:defRPr sz="1300">
                <a:solidFill>
                  <a:schemeClr val="tx1">
                    <a:tint val="75000"/>
                  </a:schemeClr>
                </a:solidFill>
              </a:defRPr>
            </a:lvl3pPr>
            <a:lvl4pPr marL="1105098" indent="0">
              <a:buNone/>
              <a:defRPr sz="1100">
                <a:solidFill>
                  <a:schemeClr val="tx1">
                    <a:tint val="75000"/>
                  </a:schemeClr>
                </a:solidFill>
              </a:defRPr>
            </a:lvl4pPr>
            <a:lvl5pPr marL="1473464" indent="0">
              <a:buNone/>
              <a:defRPr sz="1100">
                <a:solidFill>
                  <a:schemeClr val="tx1">
                    <a:tint val="75000"/>
                  </a:schemeClr>
                </a:solidFill>
              </a:defRPr>
            </a:lvl5pPr>
            <a:lvl6pPr marL="1841830" indent="0">
              <a:buNone/>
              <a:defRPr sz="1100">
                <a:solidFill>
                  <a:schemeClr val="tx1">
                    <a:tint val="75000"/>
                  </a:schemeClr>
                </a:solidFill>
              </a:defRPr>
            </a:lvl6pPr>
            <a:lvl7pPr marL="2210196" indent="0">
              <a:buNone/>
              <a:defRPr sz="1100">
                <a:solidFill>
                  <a:schemeClr val="tx1">
                    <a:tint val="75000"/>
                  </a:schemeClr>
                </a:solidFill>
              </a:defRPr>
            </a:lvl7pPr>
            <a:lvl8pPr marL="2578562" indent="0">
              <a:buNone/>
              <a:defRPr sz="1100">
                <a:solidFill>
                  <a:schemeClr val="tx1">
                    <a:tint val="75000"/>
                  </a:schemeClr>
                </a:solidFill>
              </a:defRPr>
            </a:lvl8pPr>
            <a:lvl9pPr marL="2946928" indent="0">
              <a:buNone/>
              <a:defRPr sz="1100">
                <a:solidFill>
                  <a:schemeClr val="tx1">
                    <a:tint val="75000"/>
                  </a:schemeClr>
                </a:solidFill>
              </a:defRPr>
            </a:lvl9pPr>
          </a:lstStyle>
          <a:p>
            <a:pPr lvl="0"/>
            <a:r>
              <a:rPr lang="de-DE"/>
              <a:t>Mastertextformat bearbeiten</a:t>
            </a:r>
          </a:p>
        </p:txBody>
      </p:sp>
      <p:sp>
        <p:nvSpPr>
          <p:cNvPr id="4" name="Datumsplatzhalter 3"/>
          <p:cNvSpPr>
            <a:spLocks noGrp="1"/>
          </p:cNvSpPr>
          <p:nvPr>
            <p:ph type="dt" sz="half" idx="10"/>
          </p:nvPr>
        </p:nvSpPr>
        <p:spPr/>
        <p:txBody>
          <a:bodyPr/>
          <a:lstStyle/>
          <a:p>
            <a:fld id="{2771F302-5F8D-7040-824F-9A5E9428D1CE}" type="datetimeFigureOut">
              <a:rPr lang="de-DE" smtClean="0"/>
              <a:t>09.03.25</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453058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Inhaltsplatzhalter 2"/>
          <p:cNvSpPr>
            <a:spLocks noGrp="1"/>
          </p:cNvSpPr>
          <p:nvPr>
            <p:ph sz="half" idx="1"/>
          </p:nvPr>
        </p:nvSpPr>
        <p:spPr>
          <a:xfrm>
            <a:off x="378142"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3844449" y="1243860"/>
            <a:ext cx="3340259" cy="3518098"/>
          </a:xfrm>
        </p:spPr>
        <p:txBody>
          <a:bodyPr/>
          <a:lstStyle>
            <a:lvl1pPr>
              <a:defRPr sz="2300"/>
            </a:lvl1pPr>
            <a:lvl2pPr>
              <a:defRPr sz="1900"/>
            </a:lvl2pPr>
            <a:lvl3pPr>
              <a:defRPr sz="16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2771F302-5F8D-7040-824F-9A5E9428D1CE}" type="datetimeFigureOut">
              <a:rPr lang="de-DE" smtClean="0"/>
              <a:t>09.03.25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2749916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a:t>Mastertitelformat bearbeiten</a:t>
            </a:r>
          </a:p>
        </p:txBody>
      </p:sp>
      <p:sp>
        <p:nvSpPr>
          <p:cNvPr id="3" name="Textplatzhalter 2"/>
          <p:cNvSpPr>
            <a:spLocks noGrp="1"/>
          </p:cNvSpPr>
          <p:nvPr>
            <p:ph type="body" idx="1"/>
          </p:nvPr>
        </p:nvSpPr>
        <p:spPr>
          <a:xfrm>
            <a:off x="378143" y="1193266"/>
            <a:ext cx="3341572"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4" name="Inhaltsplatzhalter 3"/>
          <p:cNvSpPr>
            <a:spLocks noGrp="1"/>
          </p:cNvSpPr>
          <p:nvPr>
            <p:ph sz="half" idx="2"/>
          </p:nvPr>
        </p:nvSpPr>
        <p:spPr>
          <a:xfrm>
            <a:off x="378143" y="1690562"/>
            <a:ext cx="3341572"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3841823" y="1193266"/>
            <a:ext cx="3342885" cy="497296"/>
          </a:xfrm>
        </p:spPr>
        <p:txBody>
          <a:bodyPr anchor="b"/>
          <a:lstStyle>
            <a:lvl1pPr marL="0" indent="0">
              <a:buNone/>
              <a:defRPr sz="1900" b="1"/>
            </a:lvl1pPr>
            <a:lvl2pPr marL="368366" indent="0">
              <a:buNone/>
              <a:defRPr sz="1600" b="1"/>
            </a:lvl2pPr>
            <a:lvl3pPr marL="736732" indent="0">
              <a:buNone/>
              <a:defRPr sz="1500" b="1"/>
            </a:lvl3pPr>
            <a:lvl4pPr marL="1105098" indent="0">
              <a:buNone/>
              <a:defRPr sz="1300" b="1"/>
            </a:lvl4pPr>
            <a:lvl5pPr marL="1473464" indent="0">
              <a:buNone/>
              <a:defRPr sz="1300" b="1"/>
            </a:lvl5pPr>
            <a:lvl6pPr marL="1841830" indent="0">
              <a:buNone/>
              <a:defRPr sz="1300" b="1"/>
            </a:lvl6pPr>
            <a:lvl7pPr marL="2210196" indent="0">
              <a:buNone/>
              <a:defRPr sz="1300" b="1"/>
            </a:lvl7pPr>
            <a:lvl8pPr marL="2578562" indent="0">
              <a:buNone/>
              <a:defRPr sz="1300" b="1"/>
            </a:lvl8pPr>
            <a:lvl9pPr marL="2946928" indent="0">
              <a:buNone/>
              <a:defRPr sz="1300" b="1"/>
            </a:lvl9pPr>
          </a:lstStyle>
          <a:p>
            <a:pPr lvl="0"/>
            <a:r>
              <a:rPr lang="de-DE"/>
              <a:t>Mastertextformat bearbeiten</a:t>
            </a:r>
          </a:p>
        </p:txBody>
      </p:sp>
      <p:sp>
        <p:nvSpPr>
          <p:cNvPr id="6" name="Inhaltsplatzhalter 5"/>
          <p:cNvSpPr>
            <a:spLocks noGrp="1"/>
          </p:cNvSpPr>
          <p:nvPr>
            <p:ph sz="quarter" idx="4"/>
          </p:nvPr>
        </p:nvSpPr>
        <p:spPr>
          <a:xfrm>
            <a:off x="3841823" y="1690562"/>
            <a:ext cx="3342885" cy="3071395"/>
          </a:xfrm>
        </p:spPr>
        <p:txBody>
          <a:bodyPr/>
          <a:lstStyle>
            <a:lvl1pPr>
              <a:defRPr sz="1900"/>
            </a:lvl1pPr>
            <a:lvl2pPr>
              <a:defRPr sz="1600"/>
            </a:lvl2pPr>
            <a:lvl3pPr>
              <a:defRPr sz="1500"/>
            </a:lvl3pPr>
            <a:lvl4pPr>
              <a:defRPr sz="1300"/>
            </a:lvl4pPr>
            <a:lvl5pPr>
              <a:defRPr sz="1300"/>
            </a:lvl5pPr>
            <a:lvl6pPr>
              <a:defRPr sz="1300"/>
            </a:lvl6pPr>
            <a:lvl7pPr>
              <a:defRPr sz="1300"/>
            </a:lvl7pPr>
            <a:lvl8pPr>
              <a:defRPr sz="1300"/>
            </a:lvl8pPr>
            <a:lvl9pPr>
              <a:defRPr sz="13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2771F302-5F8D-7040-824F-9A5E9428D1CE}" type="datetimeFigureOut">
              <a:rPr lang="de-DE" smtClean="0"/>
              <a:t>09.03.25</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9632697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Mastertitelformat bearbeiten</a:t>
            </a:r>
          </a:p>
        </p:txBody>
      </p:sp>
      <p:sp>
        <p:nvSpPr>
          <p:cNvPr id="3" name="Datumsplatzhalter 2"/>
          <p:cNvSpPr>
            <a:spLocks noGrp="1"/>
          </p:cNvSpPr>
          <p:nvPr>
            <p:ph type="dt" sz="half" idx="10"/>
          </p:nvPr>
        </p:nvSpPr>
        <p:spPr/>
        <p:txBody>
          <a:bodyPr/>
          <a:lstStyle/>
          <a:p>
            <a:fld id="{2771F302-5F8D-7040-824F-9A5E9428D1CE}" type="datetimeFigureOut">
              <a:rPr lang="de-DE" smtClean="0"/>
              <a:t>09.03.25</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3252650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2771F302-5F8D-7040-824F-9A5E9428D1CE}" type="datetimeFigureOut">
              <a:rPr lang="de-DE" smtClean="0"/>
              <a:t>09.03.25</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560437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378143" y="212246"/>
            <a:ext cx="2488126" cy="903279"/>
          </a:xfrm>
        </p:spPr>
        <p:txBody>
          <a:bodyPr anchor="b"/>
          <a:lstStyle>
            <a:lvl1pPr algn="l">
              <a:defRPr sz="1600" b="1"/>
            </a:lvl1pPr>
          </a:lstStyle>
          <a:p>
            <a:r>
              <a:rPr lang="de-DE"/>
              <a:t>Mastertitelformat bearbeiten</a:t>
            </a:r>
          </a:p>
        </p:txBody>
      </p:sp>
      <p:sp>
        <p:nvSpPr>
          <p:cNvPr id="3" name="Inhaltsplatzhalter 2"/>
          <p:cNvSpPr>
            <a:spLocks noGrp="1"/>
          </p:cNvSpPr>
          <p:nvPr>
            <p:ph idx="1"/>
          </p:nvPr>
        </p:nvSpPr>
        <p:spPr>
          <a:xfrm>
            <a:off x="2956864" y="212246"/>
            <a:ext cx="4227843" cy="4549711"/>
          </a:xfrm>
        </p:spPr>
        <p:txBody>
          <a:bodyPr/>
          <a:lstStyle>
            <a:lvl1pPr>
              <a:defRPr sz="2600"/>
            </a:lvl1pPr>
            <a:lvl2pPr>
              <a:defRPr sz="2300"/>
            </a:lvl2pPr>
            <a:lvl3pPr>
              <a:defRPr sz="1900"/>
            </a:lvl3pPr>
            <a:lvl4pPr>
              <a:defRPr sz="16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378143" y="1115525"/>
            <a:ext cx="2488126" cy="3646433"/>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09.03.25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105891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Beschriftung">
    <p:spTree>
      <p:nvGrpSpPr>
        <p:cNvPr id="1" name=""/>
        <p:cNvGrpSpPr/>
        <p:nvPr/>
      </p:nvGrpSpPr>
      <p:grpSpPr>
        <a:xfrm>
          <a:off x="0" y="0"/>
          <a:ext cx="0" cy="0"/>
          <a:chOff x="0" y="0"/>
          <a:chExt cx="0" cy="0"/>
        </a:xfrm>
      </p:grpSpPr>
      <p:sp>
        <p:nvSpPr>
          <p:cNvPr id="2" name="Titel 1"/>
          <p:cNvSpPr>
            <a:spLocks noGrp="1"/>
          </p:cNvSpPr>
          <p:nvPr>
            <p:ph type="title"/>
          </p:nvPr>
        </p:nvSpPr>
        <p:spPr>
          <a:xfrm>
            <a:off x="1482372" y="3731577"/>
            <a:ext cx="4537710" cy="440534"/>
          </a:xfrm>
        </p:spPr>
        <p:txBody>
          <a:bodyPr anchor="b"/>
          <a:lstStyle>
            <a:lvl1pPr algn="l">
              <a:defRPr sz="1600" b="1"/>
            </a:lvl1pPr>
          </a:lstStyle>
          <a:p>
            <a:r>
              <a:rPr lang="de-DE"/>
              <a:t>Mastertitelformat bearbeiten</a:t>
            </a:r>
          </a:p>
        </p:txBody>
      </p:sp>
      <p:sp>
        <p:nvSpPr>
          <p:cNvPr id="3" name="Bildplatzhalter 2"/>
          <p:cNvSpPr>
            <a:spLocks noGrp="1"/>
          </p:cNvSpPr>
          <p:nvPr>
            <p:ph type="pic" idx="1"/>
          </p:nvPr>
        </p:nvSpPr>
        <p:spPr>
          <a:xfrm>
            <a:off x="1482372" y="476319"/>
            <a:ext cx="4537710" cy="3198495"/>
          </a:xfrm>
        </p:spPr>
        <p:txBody>
          <a:bodyPr/>
          <a:lstStyle>
            <a:lvl1pPr marL="0" indent="0">
              <a:buNone/>
              <a:defRPr sz="2600"/>
            </a:lvl1pPr>
            <a:lvl2pPr marL="368366" indent="0">
              <a:buNone/>
              <a:defRPr sz="2300"/>
            </a:lvl2pPr>
            <a:lvl3pPr marL="736732" indent="0">
              <a:buNone/>
              <a:defRPr sz="1900"/>
            </a:lvl3pPr>
            <a:lvl4pPr marL="1105098" indent="0">
              <a:buNone/>
              <a:defRPr sz="1600"/>
            </a:lvl4pPr>
            <a:lvl5pPr marL="1473464" indent="0">
              <a:buNone/>
              <a:defRPr sz="1600"/>
            </a:lvl5pPr>
            <a:lvl6pPr marL="1841830" indent="0">
              <a:buNone/>
              <a:defRPr sz="1600"/>
            </a:lvl6pPr>
            <a:lvl7pPr marL="2210196" indent="0">
              <a:buNone/>
              <a:defRPr sz="1600"/>
            </a:lvl7pPr>
            <a:lvl8pPr marL="2578562" indent="0">
              <a:buNone/>
              <a:defRPr sz="1600"/>
            </a:lvl8pPr>
            <a:lvl9pPr marL="2946928" indent="0">
              <a:buNone/>
              <a:defRPr sz="1600"/>
            </a:lvl9pPr>
          </a:lstStyle>
          <a:p>
            <a:endParaRPr lang="de-DE"/>
          </a:p>
        </p:txBody>
      </p:sp>
      <p:sp>
        <p:nvSpPr>
          <p:cNvPr id="4" name="Textplatzhalter 3"/>
          <p:cNvSpPr>
            <a:spLocks noGrp="1"/>
          </p:cNvSpPr>
          <p:nvPr>
            <p:ph type="body" sz="half" idx="2"/>
          </p:nvPr>
        </p:nvSpPr>
        <p:spPr>
          <a:xfrm>
            <a:off x="1482372" y="4172111"/>
            <a:ext cx="4537710" cy="625631"/>
          </a:xfrm>
        </p:spPr>
        <p:txBody>
          <a:bodyPr/>
          <a:lstStyle>
            <a:lvl1pPr marL="0" indent="0">
              <a:buNone/>
              <a:defRPr sz="1100"/>
            </a:lvl1pPr>
            <a:lvl2pPr marL="368366" indent="0">
              <a:buNone/>
              <a:defRPr sz="1000"/>
            </a:lvl2pPr>
            <a:lvl3pPr marL="736732" indent="0">
              <a:buNone/>
              <a:defRPr sz="800"/>
            </a:lvl3pPr>
            <a:lvl4pPr marL="1105098" indent="0">
              <a:buNone/>
              <a:defRPr sz="700"/>
            </a:lvl4pPr>
            <a:lvl5pPr marL="1473464" indent="0">
              <a:buNone/>
              <a:defRPr sz="700"/>
            </a:lvl5pPr>
            <a:lvl6pPr marL="1841830" indent="0">
              <a:buNone/>
              <a:defRPr sz="700"/>
            </a:lvl6pPr>
            <a:lvl7pPr marL="2210196" indent="0">
              <a:buNone/>
              <a:defRPr sz="700"/>
            </a:lvl7pPr>
            <a:lvl8pPr marL="2578562" indent="0">
              <a:buNone/>
              <a:defRPr sz="700"/>
            </a:lvl8pPr>
            <a:lvl9pPr marL="2946928" indent="0">
              <a:buNone/>
              <a:defRPr sz="700"/>
            </a:lvl9pPr>
          </a:lstStyle>
          <a:p>
            <a:pPr lvl="0"/>
            <a:r>
              <a:rPr lang="de-DE"/>
              <a:t>Mastertextformat bearbeiten</a:t>
            </a:r>
          </a:p>
        </p:txBody>
      </p:sp>
      <p:sp>
        <p:nvSpPr>
          <p:cNvPr id="5" name="Datumsplatzhalter 4"/>
          <p:cNvSpPr>
            <a:spLocks noGrp="1"/>
          </p:cNvSpPr>
          <p:nvPr>
            <p:ph type="dt" sz="half" idx="10"/>
          </p:nvPr>
        </p:nvSpPr>
        <p:spPr/>
        <p:txBody>
          <a:bodyPr/>
          <a:lstStyle/>
          <a:p>
            <a:fld id="{2771F302-5F8D-7040-824F-9A5E9428D1CE}" type="datetimeFigureOut">
              <a:rPr lang="de-DE" smtClean="0"/>
              <a:t>09.03.25</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4BF8A147-DA16-4942-9E82-0D0EC8DA091F}" type="slidenum">
              <a:rPr lang="de-DE" smtClean="0"/>
              <a:t>‹Nr.›</a:t>
            </a:fld>
            <a:endParaRPr lang="de-DE"/>
          </a:p>
        </p:txBody>
      </p:sp>
    </p:spTree>
    <p:extLst>
      <p:ext uri="{BB962C8B-B14F-4D97-AF65-F5344CB8AC3E}">
        <p14:creationId xmlns:p14="http://schemas.microsoft.com/office/powerpoint/2010/main" val="615089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78143" y="213480"/>
            <a:ext cx="6806565" cy="888471"/>
          </a:xfrm>
          <a:prstGeom prst="rect">
            <a:avLst/>
          </a:prstGeom>
        </p:spPr>
        <p:txBody>
          <a:bodyPr vert="horz" lIns="73673" tIns="36837" rIns="73673" bIns="36837" rtlCol="0" anchor="ctr">
            <a:normAutofit/>
          </a:bodyPr>
          <a:lstStyle/>
          <a:p>
            <a:r>
              <a:rPr lang="de-DE"/>
              <a:t>Mastertitelformat bearbeiten</a:t>
            </a:r>
          </a:p>
        </p:txBody>
      </p:sp>
      <p:sp>
        <p:nvSpPr>
          <p:cNvPr id="3" name="Textplatzhalter 2"/>
          <p:cNvSpPr>
            <a:spLocks noGrp="1"/>
          </p:cNvSpPr>
          <p:nvPr>
            <p:ph type="body" idx="1"/>
          </p:nvPr>
        </p:nvSpPr>
        <p:spPr>
          <a:xfrm>
            <a:off x="378143" y="1243860"/>
            <a:ext cx="6806565" cy="3518098"/>
          </a:xfrm>
          <a:prstGeom prst="rect">
            <a:avLst/>
          </a:prstGeom>
        </p:spPr>
        <p:txBody>
          <a:bodyPr vert="horz" lIns="73673" tIns="36837" rIns="73673" bIns="36837"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378143" y="4940885"/>
            <a:ext cx="1764665" cy="283817"/>
          </a:xfrm>
          <a:prstGeom prst="rect">
            <a:avLst/>
          </a:prstGeom>
        </p:spPr>
        <p:txBody>
          <a:bodyPr vert="horz" lIns="73673" tIns="36837" rIns="73673" bIns="36837" rtlCol="0" anchor="ctr"/>
          <a:lstStyle>
            <a:lvl1pPr algn="l">
              <a:defRPr sz="1000">
                <a:solidFill>
                  <a:schemeClr val="tx1">
                    <a:tint val="75000"/>
                  </a:schemeClr>
                </a:solidFill>
              </a:defRPr>
            </a:lvl1pPr>
          </a:lstStyle>
          <a:p>
            <a:fld id="{2771F302-5F8D-7040-824F-9A5E9428D1CE}" type="datetimeFigureOut">
              <a:rPr lang="de-DE" smtClean="0"/>
              <a:t>09.03.25</a:t>
            </a:fld>
            <a:endParaRPr lang="de-DE"/>
          </a:p>
        </p:txBody>
      </p:sp>
      <p:sp>
        <p:nvSpPr>
          <p:cNvPr id="5" name="Fußzeilenplatzhalter 4"/>
          <p:cNvSpPr>
            <a:spLocks noGrp="1"/>
          </p:cNvSpPr>
          <p:nvPr>
            <p:ph type="ftr" sz="quarter" idx="3"/>
          </p:nvPr>
        </p:nvSpPr>
        <p:spPr>
          <a:xfrm>
            <a:off x="2583974" y="4940885"/>
            <a:ext cx="2394903" cy="283817"/>
          </a:xfrm>
          <a:prstGeom prst="rect">
            <a:avLst/>
          </a:prstGeom>
        </p:spPr>
        <p:txBody>
          <a:bodyPr vert="horz" lIns="73673" tIns="36837" rIns="73673" bIns="36837" rtlCol="0" anchor="ctr"/>
          <a:lstStyle>
            <a:lvl1pPr algn="ctr">
              <a:defRPr sz="10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3" y="4940885"/>
            <a:ext cx="1764665" cy="283817"/>
          </a:xfrm>
          <a:prstGeom prst="rect">
            <a:avLst/>
          </a:prstGeom>
        </p:spPr>
        <p:txBody>
          <a:bodyPr vert="horz" lIns="73673" tIns="36837" rIns="73673" bIns="36837" rtlCol="0" anchor="ctr"/>
          <a:lstStyle>
            <a:lvl1pPr algn="r">
              <a:defRPr sz="1000">
                <a:solidFill>
                  <a:schemeClr val="tx1">
                    <a:tint val="75000"/>
                  </a:schemeClr>
                </a:solidFill>
              </a:defRPr>
            </a:lvl1pPr>
          </a:lstStyle>
          <a:p>
            <a:fld id="{4BF8A147-DA16-4942-9E82-0D0EC8DA091F}" type="slidenum">
              <a:rPr lang="de-DE" smtClean="0"/>
              <a:t>‹Nr.›</a:t>
            </a:fld>
            <a:endParaRPr lang="de-DE"/>
          </a:p>
        </p:txBody>
      </p:sp>
    </p:spTree>
    <p:extLst>
      <p:ext uri="{BB962C8B-B14F-4D97-AF65-F5344CB8AC3E}">
        <p14:creationId xmlns:p14="http://schemas.microsoft.com/office/powerpoint/2010/main" val="24755258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68366" rtl="0" eaLnBrk="1" latinLnBrk="0" hangingPunct="1">
        <a:spcBef>
          <a:spcPct val="0"/>
        </a:spcBef>
        <a:buNone/>
        <a:defRPr sz="3500" kern="1200">
          <a:solidFill>
            <a:schemeClr val="tx1"/>
          </a:solidFill>
          <a:latin typeface="+mj-lt"/>
          <a:ea typeface="+mj-ea"/>
          <a:cs typeface="+mj-cs"/>
        </a:defRPr>
      </a:lvl1pPr>
    </p:titleStyle>
    <p:bodyStyle>
      <a:lvl1pPr marL="276275" indent="-276275" algn="l" defTabSz="368366" rtl="0" eaLnBrk="1" latinLnBrk="0" hangingPunct="1">
        <a:spcBef>
          <a:spcPct val="20000"/>
        </a:spcBef>
        <a:buFont typeface="Arial"/>
        <a:buChar char="•"/>
        <a:defRPr sz="2600" kern="1200">
          <a:solidFill>
            <a:schemeClr val="tx1"/>
          </a:solidFill>
          <a:latin typeface="+mn-lt"/>
          <a:ea typeface="+mn-ea"/>
          <a:cs typeface="+mn-cs"/>
        </a:defRPr>
      </a:lvl1pPr>
      <a:lvl2pPr marL="598595" indent="-230229" algn="l" defTabSz="368366" rtl="0" eaLnBrk="1" latinLnBrk="0" hangingPunct="1">
        <a:spcBef>
          <a:spcPct val="20000"/>
        </a:spcBef>
        <a:buFont typeface="Arial"/>
        <a:buChar char="–"/>
        <a:defRPr sz="2300" kern="1200">
          <a:solidFill>
            <a:schemeClr val="tx1"/>
          </a:solidFill>
          <a:latin typeface="+mn-lt"/>
          <a:ea typeface="+mn-ea"/>
          <a:cs typeface="+mn-cs"/>
        </a:defRPr>
      </a:lvl2pPr>
      <a:lvl3pPr marL="920915" indent="-184183" algn="l" defTabSz="368366" rtl="0" eaLnBrk="1" latinLnBrk="0" hangingPunct="1">
        <a:spcBef>
          <a:spcPct val="20000"/>
        </a:spcBef>
        <a:buFont typeface="Arial"/>
        <a:buChar char="•"/>
        <a:defRPr sz="1900" kern="1200">
          <a:solidFill>
            <a:schemeClr val="tx1"/>
          </a:solidFill>
          <a:latin typeface="+mn-lt"/>
          <a:ea typeface="+mn-ea"/>
          <a:cs typeface="+mn-cs"/>
        </a:defRPr>
      </a:lvl3pPr>
      <a:lvl4pPr marL="1289281" indent="-184183" algn="l" defTabSz="368366" rtl="0" eaLnBrk="1" latinLnBrk="0" hangingPunct="1">
        <a:spcBef>
          <a:spcPct val="20000"/>
        </a:spcBef>
        <a:buFont typeface="Arial"/>
        <a:buChar char="–"/>
        <a:defRPr sz="1600" kern="1200">
          <a:solidFill>
            <a:schemeClr val="tx1"/>
          </a:solidFill>
          <a:latin typeface="+mn-lt"/>
          <a:ea typeface="+mn-ea"/>
          <a:cs typeface="+mn-cs"/>
        </a:defRPr>
      </a:lvl4pPr>
      <a:lvl5pPr marL="1657647" indent="-184183" algn="l" defTabSz="368366" rtl="0" eaLnBrk="1" latinLnBrk="0" hangingPunct="1">
        <a:spcBef>
          <a:spcPct val="20000"/>
        </a:spcBef>
        <a:buFont typeface="Arial"/>
        <a:buChar char="»"/>
        <a:defRPr sz="1600" kern="1200">
          <a:solidFill>
            <a:schemeClr val="tx1"/>
          </a:solidFill>
          <a:latin typeface="+mn-lt"/>
          <a:ea typeface="+mn-ea"/>
          <a:cs typeface="+mn-cs"/>
        </a:defRPr>
      </a:lvl5pPr>
      <a:lvl6pPr marL="2026013" indent="-184183" algn="l" defTabSz="368366" rtl="0" eaLnBrk="1" latinLnBrk="0" hangingPunct="1">
        <a:spcBef>
          <a:spcPct val="20000"/>
        </a:spcBef>
        <a:buFont typeface="Arial"/>
        <a:buChar char="•"/>
        <a:defRPr sz="1600" kern="1200">
          <a:solidFill>
            <a:schemeClr val="tx1"/>
          </a:solidFill>
          <a:latin typeface="+mn-lt"/>
          <a:ea typeface="+mn-ea"/>
          <a:cs typeface="+mn-cs"/>
        </a:defRPr>
      </a:lvl6pPr>
      <a:lvl7pPr marL="2394379" indent="-184183" algn="l" defTabSz="368366" rtl="0" eaLnBrk="1" latinLnBrk="0" hangingPunct="1">
        <a:spcBef>
          <a:spcPct val="20000"/>
        </a:spcBef>
        <a:buFont typeface="Arial"/>
        <a:buChar char="•"/>
        <a:defRPr sz="1600" kern="1200">
          <a:solidFill>
            <a:schemeClr val="tx1"/>
          </a:solidFill>
          <a:latin typeface="+mn-lt"/>
          <a:ea typeface="+mn-ea"/>
          <a:cs typeface="+mn-cs"/>
        </a:defRPr>
      </a:lvl7pPr>
      <a:lvl8pPr marL="2762745" indent="-184183" algn="l" defTabSz="368366" rtl="0" eaLnBrk="1" latinLnBrk="0" hangingPunct="1">
        <a:spcBef>
          <a:spcPct val="20000"/>
        </a:spcBef>
        <a:buFont typeface="Arial"/>
        <a:buChar char="•"/>
        <a:defRPr sz="1600" kern="1200">
          <a:solidFill>
            <a:schemeClr val="tx1"/>
          </a:solidFill>
          <a:latin typeface="+mn-lt"/>
          <a:ea typeface="+mn-ea"/>
          <a:cs typeface="+mn-cs"/>
        </a:defRPr>
      </a:lvl8pPr>
      <a:lvl9pPr marL="3131111" indent="-184183" algn="l" defTabSz="368366" rtl="0" eaLnBrk="1" latinLnBrk="0" hangingPunct="1">
        <a:spcBef>
          <a:spcPct val="20000"/>
        </a:spcBef>
        <a:buFont typeface="Arial"/>
        <a:buChar char="•"/>
        <a:defRPr sz="1600" kern="1200">
          <a:solidFill>
            <a:schemeClr val="tx1"/>
          </a:solidFill>
          <a:latin typeface="+mn-lt"/>
          <a:ea typeface="+mn-ea"/>
          <a:cs typeface="+mn-cs"/>
        </a:defRPr>
      </a:lvl9pPr>
    </p:bodyStyle>
    <p:otherStyle>
      <a:defPPr>
        <a:defRPr lang="de-DE"/>
      </a:defPPr>
      <a:lvl1pPr marL="0" algn="l" defTabSz="368366" rtl="0" eaLnBrk="1" latinLnBrk="0" hangingPunct="1">
        <a:defRPr sz="1500" kern="1200">
          <a:solidFill>
            <a:schemeClr val="tx1"/>
          </a:solidFill>
          <a:latin typeface="+mn-lt"/>
          <a:ea typeface="+mn-ea"/>
          <a:cs typeface="+mn-cs"/>
        </a:defRPr>
      </a:lvl1pPr>
      <a:lvl2pPr marL="368366" algn="l" defTabSz="368366" rtl="0" eaLnBrk="1" latinLnBrk="0" hangingPunct="1">
        <a:defRPr sz="1500" kern="1200">
          <a:solidFill>
            <a:schemeClr val="tx1"/>
          </a:solidFill>
          <a:latin typeface="+mn-lt"/>
          <a:ea typeface="+mn-ea"/>
          <a:cs typeface="+mn-cs"/>
        </a:defRPr>
      </a:lvl2pPr>
      <a:lvl3pPr marL="736732" algn="l" defTabSz="368366" rtl="0" eaLnBrk="1" latinLnBrk="0" hangingPunct="1">
        <a:defRPr sz="1500" kern="1200">
          <a:solidFill>
            <a:schemeClr val="tx1"/>
          </a:solidFill>
          <a:latin typeface="+mn-lt"/>
          <a:ea typeface="+mn-ea"/>
          <a:cs typeface="+mn-cs"/>
        </a:defRPr>
      </a:lvl3pPr>
      <a:lvl4pPr marL="1105098" algn="l" defTabSz="368366" rtl="0" eaLnBrk="1" latinLnBrk="0" hangingPunct="1">
        <a:defRPr sz="1500" kern="1200">
          <a:solidFill>
            <a:schemeClr val="tx1"/>
          </a:solidFill>
          <a:latin typeface="+mn-lt"/>
          <a:ea typeface="+mn-ea"/>
          <a:cs typeface="+mn-cs"/>
        </a:defRPr>
      </a:lvl4pPr>
      <a:lvl5pPr marL="1473464" algn="l" defTabSz="368366" rtl="0" eaLnBrk="1" latinLnBrk="0" hangingPunct="1">
        <a:defRPr sz="1500" kern="1200">
          <a:solidFill>
            <a:schemeClr val="tx1"/>
          </a:solidFill>
          <a:latin typeface="+mn-lt"/>
          <a:ea typeface="+mn-ea"/>
          <a:cs typeface="+mn-cs"/>
        </a:defRPr>
      </a:lvl5pPr>
      <a:lvl6pPr marL="1841830" algn="l" defTabSz="368366" rtl="0" eaLnBrk="1" latinLnBrk="0" hangingPunct="1">
        <a:defRPr sz="1500" kern="1200">
          <a:solidFill>
            <a:schemeClr val="tx1"/>
          </a:solidFill>
          <a:latin typeface="+mn-lt"/>
          <a:ea typeface="+mn-ea"/>
          <a:cs typeface="+mn-cs"/>
        </a:defRPr>
      </a:lvl6pPr>
      <a:lvl7pPr marL="2210196" algn="l" defTabSz="368366" rtl="0" eaLnBrk="1" latinLnBrk="0" hangingPunct="1">
        <a:defRPr sz="1500" kern="1200">
          <a:solidFill>
            <a:schemeClr val="tx1"/>
          </a:solidFill>
          <a:latin typeface="+mn-lt"/>
          <a:ea typeface="+mn-ea"/>
          <a:cs typeface="+mn-cs"/>
        </a:defRPr>
      </a:lvl7pPr>
      <a:lvl8pPr marL="2578562" algn="l" defTabSz="368366" rtl="0" eaLnBrk="1" latinLnBrk="0" hangingPunct="1">
        <a:defRPr sz="1500" kern="1200">
          <a:solidFill>
            <a:schemeClr val="tx1"/>
          </a:solidFill>
          <a:latin typeface="+mn-lt"/>
          <a:ea typeface="+mn-ea"/>
          <a:cs typeface="+mn-cs"/>
        </a:defRPr>
      </a:lvl8pPr>
      <a:lvl9pPr marL="2946928" algn="l" defTabSz="368366"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emf"/><Relationship Id="rId1" Type="http://schemas.openxmlformats.org/officeDocument/2006/relationships/slideLayout" Target="../slideLayouts/slideLayout2.xml"/><Relationship Id="rId5" Type="http://schemas.openxmlformats.org/officeDocument/2006/relationships/image" Target="../media/image5.tif"/><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4076310" cy="461665"/>
          </a:xfrm>
          <a:prstGeom prst="rect">
            <a:avLst/>
          </a:prstGeom>
          <a:noFill/>
        </p:spPr>
        <p:txBody>
          <a:bodyPr wrap="square" rtlCol="0">
            <a:spAutoFit/>
          </a:bodyPr>
          <a:lstStyle/>
          <a:p>
            <a:r>
              <a:rPr lang="de-DE" sz="2400" dirty="0">
                <a:solidFill>
                  <a:srgbClr val="7E006B"/>
                </a:solidFill>
                <a:latin typeface="Avenir Heavy"/>
                <a:cs typeface="Avenir Heavy"/>
              </a:rPr>
              <a:t>DAUERLAUF </a:t>
            </a:r>
            <a:r>
              <a:rPr lang="de-DE" sz="2300" dirty="0">
                <a:solidFill>
                  <a:srgbClr val="7E006B"/>
                </a:solidFill>
                <a:latin typeface="Avenir Book"/>
                <a:cs typeface="Avenir Book"/>
              </a:rPr>
              <a:t>MIT SPRINTS</a:t>
            </a:r>
          </a:p>
        </p:txBody>
      </p:sp>
      <p:sp>
        <p:nvSpPr>
          <p:cNvPr id="9" name="Textfeld 8"/>
          <p:cNvSpPr txBox="1"/>
          <p:nvPr/>
        </p:nvSpPr>
        <p:spPr>
          <a:xfrm>
            <a:off x="865450" y="1584056"/>
            <a:ext cx="6228829" cy="4385816"/>
          </a:xfrm>
          <a:prstGeom prst="rect">
            <a:avLst/>
          </a:prstGeom>
          <a:noFill/>
          <a:ln>
            <a:solidFill>
              <a:srgbClr val="FFFFFF"/>
            </a:solidFill>
          </a:ln>
        </p:spPr>
        <p:txBody>
          <a:bodyPr wrap="square" rtlCol="0">
            <a:spAutoFit/>
          </a:bodyPr>
          <a:lstStyle/>
          <a:p>
            <a:pPr marL="271463" lvl="0" indent="-271463" algn="just">
              <a:buSzPct val="170000"/>
              <a:buBlip>
                <a:blip r:embed="rId3"/>
              </a:buBlip>
            </a:pPr>
            <a:r>
              <a:rPr lang="de-DE" sz="1200" dirty="0">
                <a:solidFill>
                  <a:srgbClr val="747982"/>
                </a:solidFill>
                <a:latin typeface="Avenir Book"/>
                <a:cs typeface="Avenir Book"/>
              </a:rPr>
              <a:t>Ein Sprint ist eine Zeiteinheit „</a:t>
            </a:r>
            <a:r>
              <a:rPr lang="de-DE" sz="1200" dirty="0">
                <a:solidFill>
                  <a:srgbClr val="616575"/>
                </a:solidFill>
                <a:latin typeface="Avenir Book"/>
                <a:cs typeface="Avenir Book"/>
              </a:rPr>
              <a:t>von</a:t>
            </a:r>
            <a:r>
              <a:rPr lang="de-DE" sz="1200" dirty="0">
                <a:solidFill>
                  <a:srgbClr val="747982"/>
                </a:solidFill>
                <a:latin typeface="Avenir Book"/>
                <a:cs typeface="Avenir Book"/>
              </a:rPr>
              <a:t> einem Monat oder weniger“ (</a:t>
            </a:r>
            <a:r>
              <a:rPr lang="de-DE" sz="1200" dirty="0" err="1">
                <a:solidFill>
                  <a:srgbClr val="747982"/>
                </a:solidFill>
                <a:latin typeface="Avenir Book"/>
                <a:cs typeface="Avenir Book"/>
              </a:rPr>
              <a:t>Schwaber</a:t>
            </a:r>
            <a:r>
              <a:rPr lang="de-DE" sz="1200" dirty="0">
                <a:solidFill>
                  <a:srgbClr val="747982"/>
                </a:solidFill>
                <a:latin typeface="Avenir Book"/>
                <a:cs typeface="Avenir Book"/>
              </a:rPr>
              <a:t>/Sutherland 2020, S. 8).</a:t>
            </a:r>
          </a:p>
          <a:p>
            <a:pPr marL="271463" indent="-271463" algn="just">
              <a:buSzPct val="170000"/>
              <a:buBlip>
                <a:blip r:embed="rId3"/>
              </a:buBlip>
            </a:pPr>
            <a:r>
              <a:rPr lang="de-DE" sz="1200" dirty="0">
                <a:solidFill>
                  <a:srgbClr val="747982"/>
                </a:solidFill>
                <a:latin typeface="Avenir Book"/>
                <a:cs typeface="Avenir Book"/>
              </a:rPr>
              <a:t>Sprints lösen sich unmittelbar ab. Wenn ein Sprint beendet ist, beginnt sofort der nächste (vgl. ebd., S.8).</a:t>
            </a:r>
          </a:p>
          <a:p>
            <a:pPr marL="271463" indent="-271463" algn="just">
              <a:buSzPct val="170000"/>
              <a:buBlip>
                <a:blip r:embed="rId3"/>
              </a:buBlip>
            </a:pPr>
            <a:r>
              <a:rPr lang="de-DE" sz="1200" dirty="0">
                <a:solidFill>
                  <a:srgbClr val="747982"/>
                </a:solidFill>
                <a:latin typeface="Avenir Book"/>
                <a:cs typeface="Avenir Book"/>
              </a:rPr>
              <a:t>Du stellst Dir Aufgaben für Deinen Sprint, die am Ende zu einem Wert bzw. zu einem vorzeigbaren Ergebnis führen. Größere Aufgaben kannst du in kleinere Einheiten zerlegen. Diese Aufgaben dokumentierst Du vor Beginn des Sprints.</a:t>
            </a:r>
          </a:p>
          <a:p>
            <a:pPr marL="271463" lvl="0" indent="-271463" algn="just">
              <a:buSzPct val="170000"/>
              <a:buBlip>
                <a:blip r:embed="rId3"/>
              </a:buBlip>
            </a:pPr>
            <a:r>
              <a:rPr lang="de-DE" sz="1200" dirty="0">
                <a:solidFill>
                  <a:srgbClr val="747982"/>
                </a:solidFill>
                <a:latin typeface="Avenir Book"/>
                <a:cs typeface="Avenir Book"/>
              </a:rPr>
              <a:t>Innerhalb des Sprints finden weitere Ereignisse statt, um ihn z.B. zu planen oder zu reflektieren (vgl. </a:t>
            </a:r>
            <a:r>
              <a:rPr lang="de-DE" sz="1200" dirty="0" err="1">
                <a:solidFill>
                  <a:srgbClr val="747982"/>
                </a:solidFill>
                <a:latin typeface="Avenir Book"/>
                <a:cs typeface="Avenir Book"/>
              </a:rPr>
              <a:t>ebd</a:t>
            </a:r>
            <a:r>
              <a:rPr lang="de-DE" sz="1200" dirty="0">
                <a:solidFill>
                  <a:srgbClr val="747982"/>
                </a:solidFill>
                <a:latin typeface="Avenir Book"/>
                <a:cs typeface="Avenir Book"/>
              </a:rPr>
              <a:t>, S. 8). Zu allen Events im Sprint gibt es eigene Trainingskarten: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▻SCR 05, Sprint Retrospektive ▻ SCR 06, Daily </a:t>
            </a:r>
            <a:r>
              <a:rPr lang="de-DE" sz="1200" dirty="0" err="1">
                <a:solidFill>
                  <a:srgbClr val="747982"/>
                </a:solidFill>
                <a:latin typeface="Avenir Book"/>
                <a:cs typeface="Avenir Book"/>
              </a:rPr>
              <a:t>Scrum</a:t>
            </a:r>
            <a:r>
              <a:rPr lang="de-DE" sz="1200" dirty="0">
                <a:solidFill>
                  <a:srgbClr val="747982"/>
                </a:solidFill>
                <a:latin typeface="Avenir Book"/>
                <a:cs typeface="Avenir Book"/>
              </a:rPr>
              <a:t> ▻ TOM 16, Sprint Review ▻ SCR 02.</a:t>
            </a:r>
          </a:p>
          <a:p>
            <a:pPr marL="271463" lvl="0" indent="-271463" algn="just">
              <a:buSzPct val="170000"/>
              <a:buBlip>
                <a:blip r:embed="rId3"/>
              </a:buBlip>
            </a:pPr>
            <a:r>
              <a:rPr lang="de-DE" sz="1200" dirty="0">
                <a:solidFill>
                  <a:srgbClr val="747982"/>
                </a:solidFill>
                <a:latin typeface="Avenir Book"/>
                <a:cs typeface="Avenir Book"/>
              </a:rPr>
              <a:t>Einen Sprint zu trainieren, macht nur Sinn im Zusammenhang mit den Ereignissen, die ihn umrahmen. Füge zu Beginn ein Sprint </a:t>
            </a:r>
            <a:r>
              <a:rPr lang="de-DE" sz="1200" dirty="0" err="1">
                <a:solidFill>
                  <a:srgbClr val="747982"/>
                </a:solidFill>
                <a:latin typeface="Avenir Book"/>
                <a:cs typeface="Avenir Book"/>
              </a:rPr>
              <a:t>Planning</a:t>
            </a:r>
            <a:r>
              <a:rPr lang="de-DE" sz="1200" dirty="0">
                <a:solidFill>
                  <a:srgbClr val="747982"/>
                </a:solidFill>
                <a:latin typeface="Avenir Book"/>
                <a:cs typeface="Avenir Book"/>
              </a:rPr>
              <a:t> hinzu und am Ende ein Sprint Review oder eine Sprint Retro.</a:t>
            </a:r>
          </a:p>
          <a:p>
            <a:pPr marL="271463" indent="-271463" algn="just">
              <a:buSzPct val="170000"/>
              <a:buBlip>
                <a:blip r:embed="rId3"/>
              </a:buBlip>
            </a:pPr>
            <a:r>
              <a:rPr lang="de-DE" sz="1200" dirty="0">
                <a:solidFill>
                  <a:srgbClr val="747982"/>
                </a:solidFill>
                <a:latin typeface="Avenir Book"/>
                <a:cs typeface="Avenir Book"/>
              </a:rPr>
              <a:t>Ein Sprint im Alltag einen Musik-Studierenden kann beispielsweise die Zeit zwischen zwei Unterrichtsstunden sein. Das Sprint Review, sowie Teile des Sprint </a:t>
            </a:r>
            <a:r>
              <a:rPr lang="de-DE" sz="1200" dirty="0" err="1">
                <a:solidFill>
                  <a:srgbClr val="747982"/>
                </a:solidFill>
                <a:latin typeface="Avenir Book"/>
                <a:cs typeface="Avenir Book"/>
              </a:rPr>
              <a:t>Plannings</a:t>
            </a:r>
            <a:r>
              <a:rPr lang="de-DE" sz="1200" dirty="0">
                <a:solidFill>
                  <a:srgbClr val="747982"/>
                </a:solidFill>
                <a:latin typeface="Avenir Book"/>
                <a:cs typeface="Avenir Book"/>
              </a:rPr>
              <a:t> können im Hauptfachunterricht stattfinden.</a:t>
            </a:r>
          </a:p>
          <a:p>
            <a:pPr lvl="0" algn="just">
              <a:buSzPct val="170000"/>
            </a:pPr>
            <a:endParaRPr lang="de-DE" sz="1000" dirty="0">
              <a:solidFill>
                <a:srgbClr val="747982"/>
              </a:solidFill>
              <a:latin typeface="Avenir Book"/>
              <a:cs typeface="Avenir Book"/>
            </a:endParaRPr>
          </a:p>
          <a:p>
            <a:pPr>
              <a:buSzPct val="170000"/>
            </a:pPr>
            <a:r>
              <a:rPr lang="de-DE" sz="800" dirty="0">
                <a:solidFill>
                  <a:schemeClr val="tx1">
                    <a:lumMod val="65000"/>
                    <a:lumOff val="35000"/>
                  </a:schemeClr>
                </a:solidFill>
              </a:rPr>
              <a:t>Quelle: </a:t>
            </a:r>
            <a:r>
              <a:rPr lang="de-DE" sz="800" b="1" dirty="0" err="1">
                <a:solidFill>
                  <a:schemeClr val="tx1">
                    <a:lumMod val="65000"/>
                    <a:lumOff val="35000"/>
                  </a:schemeClr>
                </a:solidFill>
              </a:rPr>
              <a:t>Schwaber</a:t>
            </a:r>
            <a:r>
              <a:rPr lang="de-DE" sz="800" dirty="0">
                <a:solidFill>
                  <a:schemeClr val="tx1">
                    <a:lumMod val="65000"/>
                    <a:lumOff val="35000"/>
                  </a:schemeClr>
                </a:solidFill>
              </a:rPr>
              <a:t>, Ken/Sutherland, Jeff (2020): Der </a:t>
            </a:r>
            <a:r>
              <a:rPr lang="de-DE" sz="800" dirty="0" err="1">
                <a:solidFill>
                  <a:schemeClr val="tx1">
                    <a:lumMod val="65000"/>
                    <a:lumOff val="35000"/>
                  </a:schemeClr>
                </a:solidFill>
              </a:rPr>
              <a:t>Scrum</a:t>
            </a:r>
            <a:r>
              <a:rPr lang="de-DE" sz="800" dirty="0">
                <a:solidFill>
                  <a:schemeClr val="tx1">
                    <a:lumMod val="65000"/>
                    <a:lumOff val="35000"/>
                  </a:schemeClr>
                </a:solidFill>
              </a:rPr>
              <a:t> Guide. Der gültige Leitfaden für </a:t>
            </a:r>
            <a:r>
              <a:rPr lang="de-DE" sz="800" dirty="0" err="1">
                <a:solidFill>
                  <a:schemeClr val="tx1">
                    <a:lumMod val="65000"/>
                    <a:lumOff val="35000"/>
                  </a:schemeClr>
                </a:solidFill>
              </a:rPr>
              <a:t>Scrum</a:t>
            </a:r>
            <a:r>
              <a:rPr lang="de-DE" sz="800" dirty="0">
                <a:solidFill>
                  <a:schemeClr val="tx1">
                    <a:lumMod val="65000"/>
                    <a:lumOff val="35000"/>
                  </a:schemeClr>
                </a:solidFill>
              </a:rPr>
              <a:t>: Die Spielregeln.  http://</a:t>
            </a:r>
            <a:r>
              <a:rPr lang="de-DE" sz="800" dirty="0" err="1">
                <a:solidFill>
                  <a:schemeClr val="tx1">
                    <a:lumMod val="65000"/>
                    <a:lumOff val="35000"/>
                  </a:schemeClr>
                </a:solidFill>
              </a:rPr>
              <a:t>scrumguides.org</a:t>
            </a:r>
            <a:r>
              <a:rPr lang="de-DE" sz="800" dirty="0">
                <a:solidFill>
                  <a:schemeClr val="tx1">
                    <a:lumMod val="65000"/>
                    <a:lumOff val="35000"/>
                  </a:schemeClr>
                </a:solidFill>
              </a:rPr>
              <a:t>/</a:t>
            </a:r>
            <a:r>
              <a:rPr lang="de-DE" sz="800" dirty="0" err="1">
                <a:solidFill>
                  <a:schemeClr val="tx1">
                    <a:lumMod val="65000"/>
                    <a:lumOff val="35000"/>
                  </a:schemeClr>
                </a:solidFill>
              </a:rPr>
              <a:t>docs</a:t>
            </a:r>
            <a:r>
              <a:rPr lang="de-DE" sz="800" dirty="0">
                <a:solidFill>
                  <a:schemeClr val="tx1">
                    <a:lumMod val="65000"/>
                    <a:lumOff val="35000"/>
                  </a:schemeClr>
                </a:solidFill>
              </a:rPr>
              <a:t>/   </a:t>
            </a:r>
            <a:br>
              <a:rPr lang="de-DE" sz="800" dirty="0">
                <a:solidFill>
                  <a:schemeClr val="tx1">
                    <a:lumMod val="65000"/>
                    <a:lumOff val="35000"/>
                  </a:schemeClr>
                </a:solidFill>
              </a:rPr>
            </a:br>
            <a:r>
              <a:rPr lang="de-DE" sz="800" dirty="0">
                <a:solidFill>
                  <a:schemeClr val="tx1">
                    <a:lumMod val="65000"/>
                    <a:lumOff val="35000"/>
                  </a:schemeClr>
                </a:solidFill>
              </a:rPr>
              <a:t>                  </a:t>
            </a:r>
            <a:r>
              <a:rPr lang="de-DE" sz="800" dirty="0" err="1">
                <a:solidFill>
                  <a:schemeClr val="tx1">
                    <a:lumMod val="65000"/>
                    <a:lumOff val="35000"/>
                  </a:schemeClr>
                </a:solidFill>
              </a:rPr>
              <a:t>scrumguide</a:t>
            </a:r>
            <a:r>
              <a:rPr lang="de-DE" sz="800" dirty="0">
                <a:solidFill>
                  <a:schemeClr val="tx1">
                    <a:lumMod val="65000"/>
                    <a:lumOff val="35000"/>
                  </a:schemeClr>
                </a:solidFill>
              </a:rPr>
              <a:t>/v2020/2020-Scrum-Guide-German.pdf. Abgerufen am 25. Juli 2024</a:t>
            </a:r>
          </a:p>
          <a:p>
            <a:pPr lvl="0" algn="just">
              <a:buSzPct val="170000"/>
            </a:pPr>
            <a:endParaRPr lang="de-DE" sz="1000" dirty="0">
              <a:solidFill>
                <a:srgbClr val="747982"/>
              </a:solidFill>
              <a:latin typeface="Avenir Book"/>
              <a:cs typeface="Avenir Book"/>
            </a:endParaRPr>
          </a:p>
          <a:p>
            <a:pPr lvl="0">
              <a:buSzPct val="170000"/>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1000" dirty="0">
              <a:solidFill>
                <a:srgbClr val="747982"/>
              </a:solidFill>
              <a:latin typeface="Avenir Book"/>
              <a:cs typeface="Avenir Book"/>
            </a:endParaRPr>
          </a:p>
          <a:p>
            <a:pPr marL="271463" lvl="0" indent="-271463">
              <a:buSzPct val="170000"/>
              <a:buBlip>
                <a:blip r:embed="rId3"/>
              </a:buBlip>
            </a:pPr>
            <a:endParaRPr lang="de-DE" sz="900" dirty="0">
              <a:solidFill>
                <a:srgbClr val="747982"/>
              </a:solidFill>
              <a:latin typeface="Avenir Book"/>
              <a:cs typeface="Avenir Book"/>
            </a:endParaRPr>
          </a:p>
        </p:txBody>
      </p:sp>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2" name="Textfeld 1"/>
          <p:cNvSpPr txBox="1"/>
          <p:nvPr/>
        </p:nvSpPr>
        <p:spPr>
          <a:xfrm>
            <a:off x="1178722" y="1018334"/>
            <a:ext cx="1546815" cy="246221"/>
          </a:xfrm>
          <a:prstGeom prst="rect">
            <a:avLst/>
          </a:prstGeom>
          <a:noFill/>
        </p:spPr>
        <p:txBody>
          <a:bodyPr wrap="none" rtlCol="0">
            <a:spAutoFit/>
          </a:bodyPr>
          <a:lstStyle/>
          <a:p>
            <a:r>
              <a:rPr lang="de-DE" sz="1000" dirty="0">
                <a:solidFill>
                  <a:srgbClr val="616575"/>
                </a:solidFill>
                <a:latin typeface="Avenir Book"/>
                <a:cs typeface="Avenir Book"/>
              </a:rPr>
              <a:t>REGINA BRANDHUBER</a:t>
            </a:r>
          </a:p>
        </p:txBody>
      </p:sp>
    </p:spTree>
    <p:extLst>
      <p:ext uri="{BB962C8B-B14F-4D97-AF65-F5344CB8AC3E}">
        <p14:creationId xmlns:p14="http://schemas.microsoft.com/office/powerpoint/2010/main" val="4067334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5" name="Ecken des Rechtecks auf der gleichen Seite abrunden 4"/>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6" name="Textfeld 5"/>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SCR 01</a:t>
            </a:r>
          </a:p>
        </p:txBody>
      </p:sp>
      <p:pic>
        <p:nvPicPr>
          <p:cNvPr id="7" name="Bild 6" descr="Signet.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Textfeld 7"/>
          <p:cNvSpPr txBox="1"/>
          <p:nvPr/>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	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sp>
        <p:nvSpPr>
          <p:cNvPr id="9" name="Textfeld 8"/>
          <p:cNvSpPr txBox="1"/>
          <p:nvPr/>
        </p:nvSpPr>
        <p:spPr>
          <a:xfrm>
            <a:off x="894326" y="1376862"/>
            <a:ext cx="5942053" cy="2185214"/>
          </a:xfrm>
          <a:prstGeom prst="rect">
            <a:avLst/>
          </a:prstGeom>
          <a:noFill/>
          <a:ln>
            <a:solidFill>
              <a:srgbClr val="FFFFFF"/>
            </a:solidFill>
          </a:ln>
        </p:spPr>
        <p:txBody>
          <a:bodyPr wrap="square" rtlCol="0">
            <a:spAutoFit/>
          </a:bodyPr>
          <a:lstStyle/>
          <a:p>
            <a:pPr marL="271463" indent="-271463" algn="just">
              <a:lnSpc>
                <a:spcPct val="150000"/>
              </a:lnSpc>
              <a:buSzPct val="170000"/>
              <a:buBlip>
                <a:blip r:embed="rId3"/>
              </a:buBlip>
            </a:pPr>
            <a:r>
              <a:rPr lang="de-DE" sz="1200" dirty="0">
                <a:solidFill>
                  <a:srgbClr val="747982"/>
                </a:solidFill>
                <a:latin typeface="Avenir Book"/>
                <a:cs typeface="Avenir Book"/>
              </a:rPr>
              <a:t>Plane zwei Sprints von je einer Woche. </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Ein Sprint gilt als durchgeführt wenn es vor dem Sprint eine Planung gegeben hat und nach dem Sprint ein Treffen mit Deiner Lehrkraft oder Deinem Team.</a:t>
            </a:r>
          </a:p>
          <a:p>
            <a:pPr marL="271463" indent="-271463" algn="just">
              <a:lnSpc>
                <a:spcPct val="150000"/>
              </a:lnSpc>
              <a:buSzPct val="170000"/>
              <a:buBlip>
                <a:blip r:embed="rId3"/>
              </a:buBlip>
            </a:pPr>
            <a:endParaRPr lang="de-DE" sz="1200" dirty="0">
              <a:solidFill>
                <a:srgbClr val="747982"/>
              </a:solidFill>
              <a:latin typeface="Avenir Book"/>
              <a:cs typeface="Avenir Book"/>
            </a:endParaRPr>
          </a:p>
          <a:p>
            <a:pPr marL="271463" indent="-271463" algn="just">
              <a:lnSpc>
                <a:spcPct val="150000"/>
              </a:lnSpc>
              <a:buSzPct val="170000"/>
              <a:buBlip>
                <a:blip r:embed="rId3"/>
              </a:buBlip>
            </a:pPr>
            <a:r>
              <a:rPr lang="de-DE" sz="1200" dirty="0">
                <a:solidFill>
                  <a:srgbClr val="747982"/>
                </a:solidFill>
                <a:latin typeface="Avenir Book"/>
                <a:cs typeface="Avenir Book"/>
              </a:rPr>
              <a:t>Es ist unabhängig davon, ob alle Aufgaben im Sprint erledigt wurden. Sie rutschen nicht automatisch in den nächsten Sprint. Ein Folgesprint wird wieder </a:t>
            </a:r>
          </a:p>
          <a:p>
            <a:endParaRPr lang="de-DE" sz="1000" dirty="0"/>
          </a:p>
        </p:txBody>
      </p:sp>
      <p:pic>
        <p:nvPicPr>
          <p:cNvPr id="2" name="Bild 1" descr="mm_Icon_apprentice.pdf"/>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4717" y="3637195"/>
            <a:ext cx="977900" cy="977900"/>
          </a:xfrm>
          <a:prstGeom prst="rect">
            <a:avLst/>
          </a:prstGeom>
        </p:spPr>
      </p:pic>
      <p:sp>
        <p:nvSpPr>
          <p:cNvPr id="10" name="Rechteck 9"/>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3" name="Shape 7">
            <a:extLst>
              <a:ext uri="{FF2B5EF4-FFF2-40B4-BE49-F238E27FC236}">
                <a16:creationId xmlns:a16="http://schemas.microsoft.com/office/drawing/2014/main" id="{A4B2B643-A8F4-BD88-A50E-A36C326FBDCF}"/>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14" name="pasted-image.tif">
            <a:extLst>
              <a:ext uri="{FF2B5EF4-FFF2-40B4-BE49-F238E27FC236}">
                <a16:creationId xmlns:a16="http://schemas.microsoft.com/office/drawing/2014/main" id="{F17D06AB-E78F-70A9-7665-41F002087066}"/>
              </a:ext>
            </a:extLst>
          </p:cNvPr>
          <p:cNvPicPr/>
          <p:nvPr/>
        </p:nvPicPr>
        <p:blipFill rotWithShape="1">
          <a:blip r:embed="rId5"/>
          <a:srcRect r="24777" b="-3233"/>
          <a:stretch/>
        </p:blipFill>
        <p:spPr>
          <a:xfrm>
            <a:off x="5724347" y="4733926"/>
            <a:ext cx="1009828" cy="333374"/>
          </a:xfrm>
          <a:prstGeom prst="rect">
            <a:avLst/>
          </a:prstGeom>
          <a:ln w="12700">
            <a:miter lim="400000"/>
          </a:ln>
        </p:spPr>
      </p:pic>
      <p:sp>
        <p:nvSpPr>
          <p:cNvPr id="13" name="Textfeld 12">
            <a:extLst>
              <a:ext uri="{FF2B5EF4-FFF2-40B4-BE49-F238E27FC236}">
                <a16:creationId xmlns:a16="http://schemas.microsoft.com/office/drawing/2014/main" id="{C0BE9A54-16AC-B48F-0A1C-56EAC44749F4}"/>
              </a:ext>
            </a:extLst>
          </p:cNvPr>
          <p:cNvSpPr txBox="1"/>
          <p:nvPr/>
        </p:nvSpPr>
        <p:spPr>
          <a:xfrm>
            <a:off x="1161852" y="3023466"/>
            <a:ext cx="4862866" cy="1631216"/>
          </a:xfrm>
          <a:prstGeom prst="rect">
            <a:avLst/>
          </a:prstGeom>
          <a:noFill/>
          <a:ln>
            <a:solidFill>
              <a:srgbClr val="FFFFFF"/>
            </a:solidFill>
          </a:ln>
        </p:spPr>
        <p:txBody>
          <a:bodyPr wrap="square" rtlCol="0">
            <a:spAutoFit/>
          </a:bodyPr>
          <a:lstStyle/>
          <a:p>
            <a:pPr algn="just">
              <a:lnSpc>
                <a:spcPct val="150000"/>
              </a:lnSpc>
              <a:buSzPct val="170000"/>
            </a:pPr>
            <a:br>
              <a:rPr lang="de-DE" sz="1200" dirty="0">
                <a:solidFill>
                  <a:srgbClr val="747982"/>
                </a:solidFill>
                <a:latin typeface="Avenir Book"/>
                <a:cs typeface="Avenir Book"/>
              </a:rPr>
            </a:br>
            <a:r>
              <a:rPr lang="de-DE" sz="1200" dirty="0">
                <a:solidFill>
                  <a:srgbClr val="747982"/>
                </a:solidFill>
                <a:latin typeface="Avenir Book"/>
                <a:cs typeface="Avenir Book"/>
              </a:rPr>
              <a:t>von vorne und ohne Altlasten geplant. Ein Sprint kann als </a:t>
            </a:r>
            <a:br>
              <a:rPr lang="de-DE" sz="1200" dirty="0">
                <a:solidFill>
                  <a:srgbClr val="747982"/>
                </a:solidFill>
                <a:latin typeface="Avenir Book"/>
                <a:cs typeface="Avenir Book"/>
              </a:rPr>
            </a:br>
            <a:r>
              <a:rPr lang="de-DE" sz="1200" dirty="0">
                <a:solidFill>
                  <a:srgbClr val="747982"/>
                </a:solidFill>
                <a:latin typeface="Avenir Book"/>
                <a:cs typeface="Avenir Book"/>
              </a:rPr>
              <a:t>abgeschlossen gelten, wenn noch Aufgaben übrig sind. Wichtig ist, </a:t>
            </a:r>
            <a:br>
              <a:rPr lang="de-DE" sz="1200" dirty="0">
                <a:solidFill>
                  <a:srgbClr val="747982"/>
                </a:solidFill>
                <a:latin typeface="Avenir Book"/>
                <a:cs typeface="Avenir Book"/>
              </a:rPr>
            </a:br>
            <a:r>
              <a:rPr lang="de-DE" sz="1200" dirty="0">
                <a:solidFill>
                  <a:srgbClr val="747982"/>
                </a:solidFill>
                <a:latin typeface="Avenir Book"/>
                <a:cs typeface="Avenir Book"/>
              </a:rPr>
              <a:t>dass Du einen Wert geschaffen hast und das Ergebnis vorzeigen </a:t>
            </a:r>
            <a:br>
              <a:rPr lang="de-DE" sz="1200" dirty="0">
                <a:solidFill>
                  <a:srgbClr val="747982"/>
                </a:solidFill>
                <a:latin typeface="Avenir Book"/>
                <a:cs typeface="Avenir Book"/>
              </a:rPr>
            </a:br>
            <a:r>
              <a:rPr lang="de-DE" sz="1200" dirty="0">
                <a:solidFill>
                  <a:srgbClr val="747982"/>
                </a:solidFill>
                <a:latin typeface="Avenir Book"/>
                <a:cs typeface="Avenir Book"/>
              </a:rPr>
              <a:t>kannst.</a:t>
            </a:r>
          </a:p>
          <a:p>
            <a:endParaRPr lang="de-DE" sz="1000" dirty="0"/>
          </a:p>
        </p:txBody>
      </p:sp>
    </p:spTree>
    <p:extLst>
      <p:ext uri="{BB962C8B-B14F-4D97-AF65-F5344CB8AC3E}">
        <p14:creationId xmlns:p14="http://schemas.microsoft.com/office/powerpoint/2010/main" val="2046601028"/>
      </p:ext>
    </p:extLst>
  </p:cSld>
  <p:clrMapOvr>
    <a:masterClrMapping/>
  </p:clrMapOvr>
</p:sld>
</file>

<file path=ppt/theme/theme1.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410</Words>
  <Application>Microsoft Macintosh PowerPoint</Application>
  <PresentationFormat>Benutzerdefiniert</PresentationFormat>
  <Paragraphs>25</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Aptos</vt:lpstr>
      <vt:lpstr>Arial</vt:lpstr>
      <vt:lpstr>Avenir Book</vt:lpstr>
      <vt:lpstr>Avenir Heavy</vt:lpstr>
      <vt:lpstr>Avenir Light</vt:lpstr>
      <vt:lpstr>Calibri</vt:lpstr>
      <vt:lpstr>Office-Design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10</cp:revision>
  <cp:lastPrinted>2018-09-07T09:51:16Z</cp:lastPrinted>
  <dcterms:created xsi:type="dcterms:W3CDTF">2015-03-27T21:35:58Z</dcterms:created>
  <dcterms:modified xsi:type="dcterms:W3CDTF">2025-03-09T09:17:34Z</dcterms:modified>
</cp:coreProperties>
</file>