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54"/>
  </p:normalViewPr>
  <p:slideViewPr>
    <p:cSldViewPr snapToGrid="0" snapToObjects="1">
      <p:cViewPr>
        <p:scale>
          <a:sx n="201" d="100"/>
          <a:sy n="201" d="100"/>
        </p:scale>
        <p:origin x="-72" y="-205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11.09.25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11.09.25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11</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PFLEGEN </a:t>
            </a:r>
            <a:r>
              <a:rPr lang="de-DE" dirty="0"/>
              <a:t>UND PRIORISIEREN</a:t>
            </a:r>
          </a:p>
        </p:txBody>
      </p:sp>
      <p:sp>
        <p:nvSpPr>
          <p:cNvPr id="3" name="Inhaltsplatzhalter 2"/>
          <p:cNvSpPr>
            <a:spLocks noGrp="1"/>
          </p:cNvSpPr>
          <p:nvPr>
            <p:ph idx="13"/>
          </p:nvPr>
        </p:nvSpPr>
        <p:spPr>
          <a:xfrm>
            <a:off x="858838" y="1568452"/>
            <a:ext cx="6217465" cy="3357775"/>
          </a:xfrm>
        </p:spPr>
        <p:txBody>
          <a:bodyPr>
            <a:noAutofit/>
          </a:bodyPr>
          <a:lstStyle/>
          <a:p>
            <a:pPr algn="just"/>
            <a:r>
              <a:rPr lang="de-DE" sz="1200" dirty="0"/>
              <a:t>Wenn Du bereits ein Backlog (vgl. Sutherland/</a:t>
            </a:r>
            <a:r>
              <a:rPr lang="de-DE" sz="1200" dirty="0" err="1"/>
              <a:t>Schwaber</a:t>
            </a:r>
            <a:r>
              <a:rPr lang="de-DE" sz="1200" dirty="0"/>
              <a:t> 2020, S. 11) angelegt hast (siehe SCR 10), kannst Du beginnen, damit zu arbeiten.</a:t>
            </a:r>
          </a:p>
          <a:p>
            <a:pPr algn="just"/>
            <a:r>
              <a:rPr lang="de-DE" sz="1200" dirty="0"/>
              <a:t>Ein Backlog hat die Eigenschaft, von oben nach unten durchpriorisiert zu sein. Das bedeutet, dass die Aufgabe, die ganz oben steht, auch die "wichtigste" Aufgabe ist. Die zweite ist die zweitwichtigste usw.</a:t>
            </a:r>
          </a:p>
          <a:p>
            <a:pPr algn="just"/>
            <a:r>
              <a:rPr lang="de-DE" sz="1200" dirty="0"/>
              <a:t>Wenn Du also ein geordnetes </a:t>
            </a:r>
            <a:r>
              <a:rPr lang="de-DE" sz="1200" dirty="0" err="1"/>
              <a:t>Backlog</a:t>
            </a:r>
            <a:r>
              <a:rPr lang="de-DE" sz="1200" dirty="0"/>
              <a:t> hast, musst Du nicht mehr lange überlegen, was Du als nächstes tun sollst, denn Du siehst Deine Prioritäten auf einen Blick.</a:t>
            </a:r>
          </a:p>
          <a:p>
            <a:pPr algn="just"/>
            <a:r>
              <a:rPr lang="de-DE" sz="1200" dirty="0"/>
              <a:t>Die Zeit, die Du dafür brauchst, diese Priorisierung zu erstellen, sparst Du Dir dadurch, dass Karenzzeiten wegfallen, in denen Du orientierungslos bist und nicht weißt, was als nächstes dran wäre.</a:t>
            </a:r>
          </a:p>
          <a:p>
            <a:pPr algn="just"/>
            <a:r>
              <a:rPr lang="de-DE" sz="1200" dirty="0"/>
              <a:t>In der Softwareentwicklung wird dieser Vorgang „</a:t>
            </a:r>
            <a:r>
              <a:rPr lang="de-DE" sz="1200" dirty="0" err="1"/>
              <a:t>grooming</a:t>
            </a:r>
            <a:r>
              <a:rPr lang="de-DE" sz="1200" dirty="0"/>
              <a:t>“ (Galen 2013, S. 81) genannt. Es geht darum, die Elemente im Backlog zu prüfen, neu zu priorisieren und zu präzisieren (vgl. ebd., S. 81).</a:t>
            </a:r>
          </a:p>
          <a:p>
            <a:pPr marL="0" indent="0">
              <a:buNone/>
            </a:pPr>
            <a:endParaRPr lang="de-DE" sz="800" dirty="0"/>
          </a:p>
          <a:p>
            <a:pPr marL="0" indent="0">
              <a:buNone/>
            </a:pPr>
            <a:r>
              <a:rPr lang="de-DE" sz="800" dirty="0"/>
              <a:t>Quellen:	</a:t>
            </a:r>
            <a:r>
              <a:rPr lang="de-DE" sz="800" b="1" dirty="0"/>
              <a:t>Galen</a:t>
            </a:r>
            <a:r>
              <a:rPr lang="de-DE" sz="800" dirty="0"/>
              <a:t>, Robert (2013): SCRUM </a:t>
            </a:r>
            <a:r>
              <a:rPr lang="de-DE" sz="800" dirty="0" err="1"/>
              <a:t>Product</a:t>
            </a:r>
            <a:r>
              <a:rPr lang="de-DE" sz="800" dirty="0"/>
              <a:t> Ownership. </a:t>
            </a:r>
            <a:r>
              <a:rPr lang="de-DE" sz="800" dirty="0" err="1"/>
              <a:t>Balancing</a:t>
            </a:r>
            <a:r>
              <a:rPr lang="de-DE" sz="800" dirty="0"/>
              <a:t> Value </a:t>
            </a:r>
            <a:r>
              <a:rPr lang="de-DE" sz="800" dirty="0" err="1"/>
              <a:t>from</a:t>
            </a:r>
            <a:r>
              <a:rPr lang="de-DE" sz="800" dirty="0"/>
              <a:t> </a:t>
            </a:r>
            <a:r>
              <a:rPr lang="de-DE" sz="800" dirty="0" err="1"/>
              <a:t>the</a:t>
            </a:r>
            <a:r>
              <a:rPr lang="de-DE" sz="800" dirty="0"/>
              <a:t> Inside Out. Stories, </a:t>
            </a:r>
            <a:r>
              <a:rPr lang="de-DE" sz="800" dirty="0" err="1"/>
              <a:t>Ideas</a:t>
            </a:r>
            <a:r>
              <a:rPr lang="de-DE" sz="800" dirty="0"/>
              <a:t>, </a:t>
            </a:r>
            <a:r>
              <a:rPr lang="de-DE" sz="800" dirty="0" err="1"/>
              <a:t>Lessons</a:t>
            </a:r>
            <a:r>
              <a:rPr lang="de-DE" sz="800" dirty="0"/>
              <a:t>, and Practices </a:t>
            </a:r>
            <a:br>
              <a:rPr lang="de-DE" sz="800" dirty="0"/>
            </a:br>
            <a:r>
              <a:rPr lang="de-DE" sz="800" dirty="0"/>
              <a:t>	     </a:t>
            </a:r>
            <a:r>
              <a:rPr lang="de-DE" sz="800" dirty="0" err="1"/>
              <a:t>for</a:t>
            </a:r>
            <a:r>
              <a:rPr lang="de-DE" sz="800" dirty="0"/>
              <a:t> </a:t>
            </a:r>
            <a:r>
              <a:rPr lang="de-DE" sz="800" dirty="0" err="1"/>
              <a:t>Becoming</a:t>
            </a:r>
            <a:r>
              <a:rPr lang="de-DE" sz="800" dirty="0"/>
              <a:t> a Great </a:t>
            </a:r>
            <a:r>
              <a:rPr lang="de-DE" sz="800" dirty="0" err="1"/>
              <a:t>Product</a:t>
            </a:r>
            <a:r>
              <a:rPr lang="de-DE" sz="800" dirty="0"/>
              <a:t> </a:t>
            </a:r>
            <a:r>
              <a:rPr lang="de-DE" sz="800" dirty="0" err="1"/>
              <a:t>Owner</a:t>
            </a:r>
            <a:r>
              <a:rPr lang="de-DE" sz="800" dirty="0"/>
              <a:t>. 2. Auflage. O.O.: RGCG,LLC </a:t>
            </a:r>
            <a:br>
              <a:rPr lang="de-DE" sz="800" dirty="0"/>
            </a:br>
            <a:r>
              <a:rPr lang="de-DE" sz="800" dirty="0"/>
              <a:t>	</a:t>
            </a:r>
            <a:r>
              <a:rPr lang="de-DE" sz="800" b="1" dirty="0" err="1"/>
              <a:t>Schwaber</a:t>
            </a:r>
            <a:r>
              <a:rPr lang="de-DE" sz="800" dirty="0"/>
              <a:t>, Ken/Sutherland, Jeff (2020): Der </a:t>
            </a:r>
            <a:r>
              <a:rPr lang="de-DE" sz="800" dirty="0" err="1"/>
              <a:t>Scrum</a:t>
            </a:r>
            <a:r>
              <a:rPr lang="de-DE" sz="800" dirty="0"/>
              <a:t> Guide. Der gültige Leitfaden für </a:t>
            </a:r>
            <a:r>
              <a:rPr lang="de-DE" sz="800" dirty="0" err="1"/>
              <a:t>Scrum</a:t>
            </a:r>
            <a:r>
              <a:rPr lang="de-DE" sz="800" dirty="0"/>
              <a:t>: Die Spielregeln. 	</a:t>
            </a:r>
            <a:br>
              <a:rPr lang="de-DE" sz="800" dirty="0"/>
            </a:br>
            <a:r>
              <a:rPr lang="de-DE" sz="800" dirty="0"/>
              <a:t>                    http://</a:t>
            </a:r>
            <a:r>
              <a:rPr lang="de-DE" sz="800" dirty="0" err="1"/>
              <a:t>scrumguides.org</a:t>
            </a:r>
            <a:r>
              <a:rPr lang="de-DE" sz="800" dirty="0"/>
              <a:t>/</a:t>
            </a:r>
            <a:r>
              <a:rPr lang="de-DE" sz="800" dirty="0" err="1"/>
              <a:t>docs</a:t>
            </a:r>
            <a:r>
              <a:rPr lang="de-DE" sz="800" dirty="0"/>
              <a:t>/</a:t>
            </a:r>
            <a:r>
              <a:rPr lang="de-DE" sz="800" dirty="0" err="1"/>
              <a:t>scrumguide</a:t>
            </a:r>
            <a:r>
              <a:rPr lang="de-DE" sz="800" dirty="0"/>
              <a:t>/v2020/2020-Scrum-Guide-German.pdf. Abgerufen am 11. September 2025	</a:t>
            </a:r>
          </a:p>
          <a:p>
            <a:pPr marL="0" indent="0">
              <a:buNone/>
            </a:pPr>
            <a:endParaRPr lang="de-DE" sz="1200" dirty="0"/>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gn="just"/>
            <a:r>
              <a:rPr lang="de-DE" sz="1200" dirty="0"/>
              <a:t>Pflege Dein </a:t>
            </a:r>
            <a:r>
              <a:rPr lang="de-DE" sz="1200" dirty="0" err="1"/>
              <a:t>Backlog</a:t>
            </a:r>
            <a:r>
              <a:rPr lang="de-DE" sz="1200" dirty="0"/>
              <a:t> in 2 Wochen 4 Mal.</a:t>
            </a:r>
          </a:p>
          <a:p>
            <a:pPr algn="just"/>
            <a:r>
              <a:rPr lang="de-DE" sz="1200" dirty="0"/>
              <a:t>Nimm Dir jeweils 10-15 min Zeit. Hier kannst Du das </a:t>
            </a:r>
            <a:r>
              <a:rPr lang="de-DE" sz="1200" dirty="0" err="1"/>
              <a:t>Backlog</a:t>
            </a:r>
            <a:r>
              <a:rPr lang="de-DE" sz="1200" dirty="0"/>
              <a:t> auf Dich wirken lassen und die Priorisierung der einzelnen Aufgaben verändern.</a:t>
            </a:r>
          </a:p>
          <a:p>
            <a:pPr algn="just"/>
            <a:r>
              <a:rPr lang="de-DE" sz="1200" dirty="0"/>
              <a:t>Du kannst erledigte Aufgaben entfernen oder auch neue hinzugeben. Nach Deiner Backlogpflege sollte das Backlog den für Dich aktuellen Stand Deiner </a:t>
            </a:r>
            <a:r>
              <a:rPr lang="de-DE" sz="1200"/>
              <a:t>Priorisierung widerspiegeln</a:t>
            </a:r>
            <a:r>
              <a:rPr lang="de-DE" sz="1200" dirty="0"/>
              <a:t>.</a:t>
            </a:r>
          </a:p>
          <a:p>
            <a:r>
              <a:rPr lang="de-DE" sz="1200" dirty="0"/>
              <a:t>Dokumentiere dein überarbeitetes Backlog jeweils mit einem Foto </a:t>
            </a:r>
            <a:br>
              <a:rPr lang="de-DE" sz="1200" dirty="0"/>
            </a:br>
            <a:r>
              <a:rPr lang="de-DE" sz="1200" dirty="0"/>
              <a:t>oder einem Screenshot.</a:t>
            </a:r>
          </a:p>
          <a:p>
            <a:pPr algn="just"/>
            <a:r>
              <a:rPr lang="de-DE" sz="1200" dirty="0"/>
              <a:t>So kannst du es Deinem Team zeigen.</a:t>
            </a:r>
          </a:p>
        </p:txBody>
      </p:sp>
      <p:sp>
        <p:nvSpPr>
          <p:cNvPr id="3" name="Shape 7">
            <a:extLst>
              <a:ext uri="{FF2B5EF4-FFF2-40B4-BE49-F238E27FC236}">
                <a16:creationId xmlns:a16="http://schemas.microsoft.com/office/drawing/2014/main" id="{B2FC242B-3F7C-1BDC-3DF1-8FE0DB47BCF2}"/>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BE540B6E-C689-78B5-5499-CFB936403138}"/>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403</Words>
  <Application>Microsoft Macintosh PowerPoint</Application>
  <PresentationFormat>Benutzerdefiniert</PresentationFormat>
  <Paragraphs>17</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PFLEGEN UND PRIORISIEREN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41</cp:revision>
  <cp:lastPrinted>2015-03-26T09:33:33Z</cp:lastPrinted>
  <dcterms:created xsi:type="dcterms:W3CDTF">2015-03-26T08:30:55Z</dcterms:created>
  <dcterms:modified xsi:type="dcterms:W3CDTF">2025-09-11T09:11:29Z</dcterms:modified>
</cp:coreProperties>
</file>