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18"/>
  </p:normalViewPr>
  <p:slideViewPr>
    <p:cSldViewPr snapToGrid="0" snapToObjects="1">
      <p:cViewPr varScale="1">
        <p:scale>
          <a:sx n="150" d="100"/>
          <a:sy n="150" d="100"/>
        </p:scale>
        <p:origin x="848" y="168"/>
      </p:cViewPr>
      <p:guideLst>
        <p:guide orient="horz" pos="65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4" name="Shape 7">
            <a:extLst>
              <a:ext uri="{FF2B5EF4-FFF2-40B4-BE49-F238E27FC236}">
                <a16:creationId xmlns:a16="http://schemas.microsoft.com/office/drawing/2014/main" id="{E604DD9F-1003-9E03-1E24-BAEB2ADBFC57}"/>
              </a:ext>
            </a:extLst>
          </p:cNvPr>
          <p:cNvSpPr/>
          <p:nvPr userDrawn="1"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8" name="pasted-image.tif">
            <a:extLst>
              <a:ext uri="{FF2B5EF4-FFF2-40B4-BE49-F238E27FC236}">
                <a16:creationId xmlns:a16="http://schemas.microsoft.com/office/drawing/2014/main" id="{F144E761-819B-52AE-BE7E-D048CAF08611}"/>
              </a:ext>
            </a:extLst>
          </p:cNvPr>
          <p:cNvPicPr/>
          <p:nvPr userDrawn="1"/>
        </p:nvPicPr>
        <p:blipFill rotWithShape="1">
          <a:blip r:embed="rId4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25.10.25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25.10.25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TCR 07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FINALI</a:t>
            </a:r>
            <a:r>
              <a:rPr lang="de-DE" dirty="0"/>
              <a:t>SIEREN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418415"/>
          </a:xfrm>
        </p:spPr>
        <p:txBody>
          <a:bodyPr>
            <a:noAutofit/>
          </a:bodyPr>
          <a:lstStyle/>
          <a:p>
            <a:pPr algn="just"/>
            <a:r>
              <a:rPr lang="de-DE" sz="1200" dirty="0"/>
              <a:t>Durch Deine </a:t>
            </a:r>
            <a:r>
              <a:rPr lang="de-DE" sz="1200" dirty="0" err="1"/>
              <a:t>Aspektesammlung</a:t>
            </a:r>
            <a:r>
              <a:rPr lang="de-DE" sz="1200" dirty="0"/>
              <a:t> mit TCR 06 hast DU nun ein Bild für Dein Training herausgearbeitet. Dein Training erweitert dieses Bild. </a:t>
            </a:r>
          </a:p>
          <a:p>
            <a:pPr algn="just"/>
            <a:r>
              <a:rPr lang="de-DE" sz="1200" dirty="0"/>
              <a:t>Manchmal tauchen im Tun sogar Dinge auf, die Du bisher nicht auf der Rechnung hattest, </a:t>
            </a:r>
          </a:p>
          <a:p>
            <a:pPr algn="just"/>
            <a:r>
              <a:rPr lang="de-DE" sz="1200" dirty="0"/>
              <a:t>die zum Teil dem widersprechen, was Du bisher zusammengetragen hast </a:t>
            </a:r>
          </a:p>
          <a:p>
            <a:pPr algn="just"/>
            <a:r>
              <a:rPr lang="de-DE" sz="1200" dirty="0"/>
              <a:t>oder Du entscheidest Dich einfach nur um, etwas anders zu machen, weil Du denkst, dass es sinniger ist, als so wie Du es vorher gedacht hattest.</a:t>
            </a:r>
          </a:p>
          <a:p>
            <a:pPr algn="just"/>
            <a:r>
              <a:rPr lang="de-DE" sz="1200" dirty="0"/>
              <a:t>In dieser Phase Deines Trainings verfeinerst Du die Karte. Z. B. immer, wenn Du Dein Training dokumentierst, bekommt die Trainingskarte einen Feinschliff. </a:t>
            </a:r>
          </a:p>
          <a:p>
            <a:pPr algn="just"/>
            <a:r>
              <a:rPr lang="de-DE" sz="1200" dirty="0"/>
              <a:t>Irgendwann ist dann der Punkt erreicht, und die Ausformulierung Deiner Trainingskarte ist nur noch ein kleiner Schritt. </a:t>
            </a:r>
          </a:p>
          <a:p>
            <a:pPr algn="just"/>
            <a:r>
              <a:rPr lang="de-DE" sz="1200" dirty="0"/>
              <a:t>Die Rahmenbedingungen für die schriftliche Ausformulierung und das professionelle Layout, das diese Karte hier hat, findest Du auf einem öffentlichen </a:t>
            </a:r>
            <a:br>
              <a:rPr lang="de-DE" sz="1200" dirty="0"/>
            </a:br>
            <a:r>
              <a:rPr lang="de-DE" sz="1200" dirty="0"/>
              <a:t>Repositorium unter: https://github.com/Teamtool/training-materials/blob/master/ </a:t>
            </a:r>
            <a:r>
              <a:rPr lang="de-DE" sz="1200" dirty="0" err="1"/>
              <a:t>training</a:t>
            </a:r>
            <a:r>
              <a:rPr lang="de-DE" sz="1200" dirty="0"/>
              <a:t>-cards/music%20moves/01_musicmoves_templates/</a:t>
            </a:r>
            <a:r>
              <a:rPr lang="de-DE" sz="1200" dirty="0" err="1"/>
              <a:t>Aufbau_einer_Karte</a:t>
            </a:r>
            <a:endParaRPr lang="de-DE" sz="1200" dirty="0"/>
          </a:p>
          <a:p>
            <a:pPr marL="0" indent="0" algn="just">
              <a:buNone/>
            </a:pPr>
            <a:r>
              <a:rPr lang="de-DE" sz="1200" dirty="0"/>
              <a:t>      .</a:t>
            </a:r>
            <a:r>
              <a:rPr lang="de-DE" sz="1200" dirty="0" err="1"/>
              <a:t>pptx</a:t>
            </a:r>
            <a:endParaRPr lang="de-DE" sz="12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Regina Brandhuber</a:t>
            </a:r>
          </a:p>
        </p:txBody>
      </p:sp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dirty="0"/>
              <a:t>Trainiere diese Karte (insgesamt 2 Mal) direkt als Folgekarte nach TRC 06. Somit erlebst Du diesen Move in zwei verschiedenen Varianten.</a:t>
            </a:r>
          </a:p>
          <a:p>
            <a:pPr algn="just"/>
            <a:r>
              <a:rPr lang="de-DE" dirty="0"/>
              <a:t>Für jede Variante (also für jede Erstellung einer Trainingskarte) hast du 2 Wochen Zeit, also insgesamt 4 Wochen. Natürlich kannst Du auch gleich 2 Trainingskarten parallel entstehen lassen und diese Karte zusammen mit den anderen Karten verschränkt innerhalb von 2 Wochen erledigen.</a:t>
            </a:r>
          </a:p>
          <a:p>
            <a:pPr algn="just"/>
            <a:r>
              <a:rPr lang="de-DE" dirty="0"/>
              <a:t>Verfeinere insgesamt 2 Mal die gesammelten Aspekte Deiner Trainingskarte. </a:t>
            </a:r>
          </a:p>
          <a:p>
            <a:pPr algn="just"/>
            <a:r>
              <a:rPr lang="de-DE" dirty="0"/>
              <a:t>Gib Deine Trainingskarte nach einer gewissen Zeit in eine finale Form, indem Du </a:t>
            </a:r>
            <a:br>
              <a:rPr lang="de-DE" dirty="0"/>
            </a:br>
            <a:r>
              <a:rPr lang="de-DE" dirty="0"/>
              <a:t>das Layout dieser Karte hier übernimmst oder andere ansprechende Formen findest.</a:t>
            </a:r>
          </a:p>
          <a:p>
            <a:r>
              <a:rPr lang="de-DE" dirty="0"/>
              <a:t>Diese Karte wird automatisch zertifiziert, sobald Dein Team Dir die Karte TRC 08 </a:t>
            </a:r>
            <a:br>
              <a:rPr lang="de-DE" dirty="0"/>
            </a:br>
            <a:r>
              <a:rPr lang="de-DE" dirty="0"/>
              <a:t>zertifiziert hat.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318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ger_apprentice_training_card_template_mm_cc</vt:lpstr>
      <vt:lpstr>FINALISIEREN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37</cp:revision>
  <cp:lastPrinted>2015-03-26T09:33:33Z</cp:lastPrinted>
  <dcterms:created xsi:type="dcterms:W3CDTF">2015-03-26T08:30:55Z</dcterms:created>
  <dcterms:modified xsi:type="dcterms:W3CDTF">2025-10-25T10:23:17Z</dcterms:modified>
</cp:coreProperties>
</file>