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</p:sldIdLst>
  <p:sldSz cx="7562850" cy="5330825"/>
  <p:notesSz cx="6858000" cy="9144000"/>
  <p:defaultTextStyle>
    <a:defPPr>
      <a:defRPr lang="de-DE"/>
    </a:defPPr>
    <a:lvl1pPr marL="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40338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80677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21016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161355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2016938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2420325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2823713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3227100" algn="l" defTabSz="403388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52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5D5E5F"/>
    <a:srgbClr val="7E006B"/>
    <a:srgbClr val="D2B1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719"/>
  </p:normalViewPr>
  <p:slideViewPr>
    <p:cSldViewPr snapToGrid="0" snapToObjects="1">
      <p:cViewPr varScale="1">
        <p:scale>
          <a:sx n="136" d="100"/>
          <a:sy n="136" d="100"/>
        </p:scale>
        <p:origin x="1424" y="504"/>
      </p:cViewPr>
      <p:guideLst>
        <p:guide orient="horz" pos="652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ti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1166813" y="697022"/>
            <a:ext cx="4612406" cy="461665"/>
          </a:xfrm>
        </p:spPr>
        <p:txBody>
          <a:bodyPr/>
          <a:lstStyle>
            <a:lvl1pPr algn="l">
              <a:defRPr baseline="0">
                <a:latin typeface="Avenir Book"/>
                <a:cs typeface="Avenir Book"/>
              </a:defRPr>
            </a:lvl1pPr>
          </a:lstStyle>
          <a:p>
            <a:r>
              <a:rPr lang="de-DE" dirty="0"/>
              <a:t>TITEL HINZUFÜGEN</a:t>
            </a:r>
          </a:p>
        </p:txBody>
      </p:sp>
      <p:sp>
        <p:nvSpPr>
          <p:cNvPr id="7" name="Textplatzhalter 2"/>
          <p:cNvSpPr>
            <a:spLocks noGrp="1"/>
          </p:cNvSpPr>
          <p:nvPr>
            <p:ph idx="13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Untertitel 2"/>
          <p:cNvSpPr>
            <a:spLocks noGrp="1"/>
          </p:cNvSpPr>
          <p:nvPr>
            <p:ph type="subTitle" idx="1"/>
          </p:nvPr>
        </p:nvSpPr>
        <p:spPr>
          <a:xfrm>
            <a:off x="1192733" y="1088690"/>
            <a:ext cx="5293995" cy="467477"/>
          </a:xfrm>
        </p:spPr>
        <p:txBody>
          <a:bodyPr vert="horz" lIns="80678" tIns="40339" rIns="80678" bIns="40339" rtlCol="0">
            <a:normAutofit/>
          </a:bodyPr>
          <a:lstStyle>
            <a:lvl1pPr>
              <a:defRPr lang="de-DE" cap="all" dirty="0">
                <a:latin typeface="Avenir Book"/>
                <a:cs typeface="Avenir Book"/>
              </a:defRPr>
            </a:lvl1pPr>
          </a:lstStyle>
          <a:p>
            <a:pPr marL="0" lvl="0" indent="0">
              <a:spcBef>
                <a:spcPct val="20000"/>
              </a:spcBef>
              <a:buClr>
                <a:srgbClr val="7E006B"/>
              </a:buClr>
              <a:buSzPct val="170000"/>
              <a:buNone/>
            </a:pPr>
            <a:r>
              <a:rPr lang="de-DE"/>
              <a:t>Master-Untertitelformat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69296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8838" y="1555750"/>
            <a:ext cx="6011545" cy="3133835"/>
          </a:xfrm>
        </p:spPr>
        <p:txBody>
          <a:bodyPr/>
          <a:lstStyle>
            <a:lvl1pPr marL="263525" indent="-263525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1pPr>
            <a:lvl2pPr marL="536575" indent="-252413">
              <a:lnSpc>
                <a:spcPct val="150000"/>
              </a:lnSpc>
              <a:buSzPct val="170000"/>
              <a:buFontTx/>
              <a:buBlip>
                <a:blip r:embed="rId2"/>
              </a:buBlip>
              <a:tabLst/>
              <a:defRPr/>
            </a:lvl2pPr>
            <a:lvl3pPr marL="1074738" indent="-268288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3pPr>
            <a:lvl4pPr marL="1525588" indent="-31591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4pPr>
            <a:lvl5pPr marL="1884363" indent="-271463">
              <a:lnSpc>
                <a:spcPct val="150000"/>
              </a:lnSpc>
              <a:buSzPct val="170000"/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feld 11"/>
          <p:cNvSpPr txBox="1"/>
          <p:nvPr userDrawn="1"/>
        </p:nvSpPr>
        <p:spPr>
          <a:xfrm>
            <a:off x="1174413" y="679780"/>
            <a:ext cx="367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>
                <a:solidFill>
                  <a:srgbClr val="7E006B"/>
                </a:solidFill>
                <a:latin typeface="Avenir Heavy"/>
                <a:cs typeface="Avenir Heavy"/>
              </a:rPr>
              <a:t>TRAININGS</a:t>
            </a:r>
            <a:r>
              <a:rPr lang="de-DE" sz="2400" dirty="0">
                <a:solidFill>
                  <a:srgbClr val="7E006B"/>
                </a:solidFill>
                <a:latin typeface="Avenir Light"/>
                <a:cs typeface="Avenir Light"/>
              </a:rPr>
              <a:t>AUFGABEN</a:t>
            </a:r>
            <a:endParaRPr lang="de-DE" sz="2300" dirty="0">
              <a:solidFill>
                <a:srgbClr val="7E006B"/>
              </a:solidFill>
              <a:latin typeface="Avenir Light"/>
              <a:cs typeface="Avenir Light"/>
            </a:endParaRPr>
          </a:p>
        </p:txBody>
      </p:sp>
      <p:pic>
        <p:nvPicPr>
          <p:cNvPr id="2" name="Bild 1" descr="mm_Icon_apprentice.pdf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189" y="3405049"/>
            <a:ext cx="977900" cy="977900"/>
          </a:xfrm>
          <a:prstGeom prst="rect">
            <a:avLst/>
          </a:prstGeom>
        </p:spPr>
      </p:pic>
      <p:sp>
        <p:nvSpPr>
          <p:cNvPr id="4" name="Shape 7">
            <a:extLst>
              <a:ext uri="{FF2B5EF4-FFF2-40B4-BE49-F238E27FC236}">
                <a16:creationId xmlns:a16="http://schemas.microsoft.com/office/drawing/2014/main" id="{E604DD9F-1003-9E03-1E24-BAEB2ADBFC57}"/>
              </a:ext>
            </a:extLst>
          </p:cNvPr>
          <p:cNvSpPr/>
          <p:nvPr userDrawn="1"/>
        </p:nvSpPr>
        <p:spPr>
          <a:xfrm>
            <a:off x="971550" y="4689585"/>
            <a:ext cx="4691860" cy="4616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45718" tIns="45718" rIns="45718" bIns="45718">
            <a:spAutoFit/>
          </a:bodyPr>
          <a:lstStyle/>
          <a:p>
            <a:pPr lvl="0" algn="ctr">
              <a:defRPr sz="1800"/>
            </a:pP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music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de-DE" sz="800" b="0" i="0" u="none" strike="noStrike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moves</a:t>
            </a: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-Trainingskarten von Regina Brandhuber sind lizenziert unter einer Creative Commons </a:t>
            </a:r>
          </a:p>
          <a:p>
            <a:pPr lvl="0" algn="ctr">
              <a:defRPr sz="1800"/>
            </a:pPr>
            <a:r>
              <a:rPr lang="de-DE" sz="800" b="0" i="0" u="none" strike="noStrike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venir Book" panose="02000503020000020003" pitchFamily="2" charset="0"/>
              </a:rPr>
              <a:t>Namensnennung-Nicht kommerziell 4.0 International Lizenz.</a:t>
            </a:r>
          </a:p>
          <a:p>
            <a:pPr lvl="0" algn="ctr">
              <a:defRPr sz="1800"/>
            </a:pP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Nachzulesen unter:</a:t>
            </a:r>
            <a:r>
              <a:rPr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 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https://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creativecommons.org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licenses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by-nc</a:t>
            </a:r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/4.0/</a:t>
            </a:r>
            <a:r>
              <a:rPr lang="de-DE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Avenir Book" panose="02000503020000020003" pitchFamily="2" charset="0"/>
                <a:ea typeface="Calibri"/>
                <a:cs typeface="Avenir Light"/>
                <a:sym typeface="Calibri"/>
              </a:rPr>
              <a:t>deed.de</a:t>
            </a:r>
            <a:endParaRPr sz="800" dirty="0">
              <a:solidFill>
                <a:schemeClr val="tx1">
                  <a:lumMod val="65000"/>
                  <a:lumOff val="35000"/>
                </a:schemeClr>
              </a:solidFill>
              <a:latin typeface="Avenir Book" panose="02000503020000020003" pitchFamily="2" charset="0"/>
              <a:ea typeface="Calibri"/>
              <a:cs typeface="Avenir Light"/>
              <a:sym typeface="Calibri"/>
            </a:endParaRPr>
          </a:p>
        </p:txBody>
      </p:sp>
      <p:pic>
        <p:nvPicPr>
          <p:cNvPr id="8" name="pasted-image.tif">
            <a:extLst>
              <a:ext uri="{FF2B5EF4-FFF2-40B4-BE49-F238E27FC236}">
                <a16:creationId xmlns:a16="http://schemas.microsoft.com/office/drawing/2014/main" id="{F144E761-819B-52AE-BE7E-D048CAF08611}"/>
              </a:ext>
            </a:extLst>
          </p:cNvPr>
          <p:cNvPicPr/>
          <p:nvPr userDrawn="1"/>
        </p:nvPicPr>
        <p:blipFill rotWithShape="1">
          <a:blip r:embed="rId4"/>
          <a:srcRect r="24777" b="-3233"/>
          <a:stretch/>
        </p:blipFill>
        <p:spPr>
          <a:xfrm>
            <a:off x="5724347" y="4733926"/>
            <a:ext cx="1009828" cy="33337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28432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B2BAF-DF38-0A48-A798-0C06E514FD52}" type="datetimeFigureOut">
              <a:rPr lang="de-DE" smtClean="0"/>
              <a:t>25.10.25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9033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173163" y="550863"/>
            <a:ext cx="43588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algn="l"/>
            <a:r>
              <a:rPr lang="de-DE" dirty="0"/>
              <a:t>Überschrift </a:t>
            </a:r>
            <a:br>
              <a:rPr lang="de-DE" dirty="0"/>
            </a:br>
            <a:r>
              <a:rPr lang="de-DE" dirty="0"/>
              <a:t>bearbeiten 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58838" y="1568452"/>
            <a:ext cx="6011545" cy="3133835"/>
          </a:xfrm>
          <a:prstGeom prst="rect">
            <a:avLst/>
          </a:prstGeom>
        </p:spPr>
        <p:txBody>
          <a:bodyPr vert="horz" lIns="80678" tIns="40339" rIns="80678" bIns="40339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3781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B2BAF-DF38-0A48-A798-0C06E514FD52}" type="datetimeFigureOut">
              <a:rPr lang="de-DE" smtClean="0"/>
              <a:t>25.10.25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2583974" y="4940886"/>
            <a:ext cx="2394903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5420044" y="4940886"/>
            <a:ext cx="1764665" cy="283817"/>
          </a:xfrm>
          <a:prstGeom prst="rect">
            <a:avLst/>
          </a:prstGeom>
        </p:spPr>
        <p:txBody>
          <a:bodyPr vert="horz" lIns="80678" tIns="40339" rIns="80678" bIns="40339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AAF8E-01AD-0B40-85E5-1DEBD88C874F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Bild 6" descr="Signet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56" y="252631"/>
            <a:ext cx="1206818" cy="1206818"/>
          </a:xfrm>
          <a:prstGeom prst="rect">
            <a:avLst/>
          </a:prstGeom>
        </p:spPr>
      </p:pic>
      <p:sp>
        <p:nvSpPr>
          <p:cNvPr id="8" name="Rechteck 7"/>
          <p:cNvSpPr/>
          <p:nvPr/>
        </p:nvSpPr>
        <p:spPr>
          <a:xfrm>
            <a:off x="0" y="0"/>
            <a:ext cx="7562850" cy="61450"/>
          </a:xfrm>
          <a:prstGeom prst="rect">
            <a:avLst/>
          </a:prstGeom>
          <a:solidFill>
            <a:srgbClr val="D2B1D2"/>
          </a:solidFill>
          <a:ln>
            <a:solidFill>
              <a:srgbClr val="D2B1D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cken des Rechtecks auf der gleichen Seite abrunden 8"/>
          <p:cNvSpPr/>
          <p:nvPr/>
        </p:nvSpPr>
        <p:spPr>
          <a:xfrm flipV="1">
            <a:off x="5189271" y="-6830"/>
            <a:ext cx="1905008" cy="430153"/>
          </a:xfrm>
          <a:prstGeom prst="round2SameRect">
            <a:avLst>
              <a:gd name="adj1" fmla="val 11111"/>
              <a:gd name="adj2" fmla="val 0"/>
            </a:avLst>
          </a:prstGeom>
          <a:solidFill>
            <a:srgbClr val="7E006B"/>
          </a:solidFill>
          <a:ln>
            <a:solidFill>
              <a:srgbClr val="7E006B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5250723" y="82390"/>
            <a:ext cx="190500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50" b="1" dirty="0">
                <a:solidFill>
                  <a:schemeClr val="bg1"/>
                </a:solidFill>
                <a:latin typeface="Avenir Book"/>
                <a:cs typeface="Avenir Book"/>
              </a:rPr>
              <a:t>TRAININGSKARTE</a:t>
            </a:r>
            <a:r>
              <a:rPr lang="de-DE" sz="1050" dirty="0">
                <a:solidFill>
                  <a:schemeClr val="bg1"/>
                </a:solidFill>
                <a:latin typeface="Avenir Book"/>
                <a:cs typeface="Avenir Book"/>
              </a:rPr>
              <a:t> </a:t>
            </a:r>
            <a:r>
              <a:rPr lang="de-DE" sz="1050" b="1" dirty="0">
                <a:solidFill>
                  <a:schemeClr val="bg1"/>
                </a:solidFill>
                <a:latin typeface="Avenir Heavy"/>
                <a:cs typeface="Avenir Heavy"/>
              </a:rPr>
              <a:t>TCR 07</a:t>
            </a: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7562850" cy="5330825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419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403388" rtl="0" eaLnBrk="1" latinLnBrk="0" hangingPunct="1">
        <a:spcBef>
          <a:spcPct val="0"/>
        </a:spcBef>
        <a:buNone/>
        <a:defRPr lang="de-DE" sz="2400" b="0" kern="1200" baseline="0">
          <a:solidFill>
            <a:srgbClr val="7E006B"/>
          </a:solidFill>
          <a:latin typeface="Avenir Heavy"/>
          <a:ea typeface="+mn-ea"/>
          <a:cs typeface="Avenir Heavy"/>
        </a:defRPr>
      </a:lvl1pPr>
    </p:titleStyle>
    <p:bodyStyle>
      <a:lvl1pPr marL="263525" indent="-263525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1pPr>
      <a:lvl2pPr marL="630238" indent="-227013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2pPr>
      <a:lvl3pPr marL="1008469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3pPr>
      <a:lvl4pPr marL="1411856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4pPr>
      <a:lvl5pPr marL="1815244" indent="-201694" algn="l" defTabSz="403388" rtl="0" eaLnBrk="1" latinLnBrk="0" hangingPunct="1">
        <a:spcBef>
          <a:spcPct val="20000"/>
        </a:spcBef>
        <a:buClr>
          <a:srgbClr val="7E006B"/>
        </a:buClr>
        <a:buSzPct val="170000"/>
        <a:buFontTx/>
        <a:buBlip>
          <a:blip r:embed="rId6"/>
        </a:buBlip>
        <a:defRPr sz="1000" kern="1200">
          <a:solidFill>
            <a:srgbClr val="5D5E5F"/>
          </a:solidFill>
          <a:latin typeface="Avenir Light"/>
          <a:ea typeface="+mn-ea"/>
          <a:cs typeface="Avenir Light"/>
        </a:defRPr>
      </a:lvl5pPr>
      <a:lvl6pPr marL="2218632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22019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25407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28794" indent="-201694" algn="l" defTabSz="403388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0338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0677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1016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1355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6938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20325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23713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27100" algn="l" defTabSz="403388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166813" y="677178"/>
            <a:ext cx="5083886" cy="461665"/>
          </a:xfrm>
        </p:spPr>
        <p:txBody>
          <a:bodyPr/>
          <a:lstStyle/>
          <a:p>
            <a:r>
              <a:rPr lang="de-DE" dirty="0">
                <a:latin typeface="Avenir Heavy"/>
                <a:cs typeface="Avenir Heavy"/>
              </a:rPr>
              <a:t>FINALI</a:t>
            </a:r>
            <a:r>
              <a:rPr lang="de-DE" dirty="0"/>
              <a:t>SIEREN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3"/>
          </p:nvPr>
        </p:nvSpPr>
        <p:spPr>
          <a:xfrm>
            <a:off x="833957" y="1445904"/>
            <a:ext cx="6011545" cy="3418415"/>
          </a:xfrm>
        </p:spPr>
        <p:txBody>
          <a:bodyPr>
            <a:noAutofit/>
          </a:bodyPr>
          <a:lstStyle/>
          <a:p>
            <a:pPr algn="just"/>
            <a:r>
              <a:rPr lang="de-DE" sz="1200" dirty="0"/>
              <a:t>Durch Deine </a:t>
            </a:r>
            <a:r>
              <a:rPr lang="de-DE" sz="1200" dirty="0" err="1"/>
              <a:t>Aspektesammlung</a:t>
            </a:r>
            <a:r>
              <a:rPr lang="de-DE" sz="1200" dirty="0"/>
              <a:t> mit TCR 06 hast DU nun ein Bild für Dein Training herausgearbeitet. Dein Training erweitert dieses Bild. </a:t>
            </a:r>
          </a:p>
          <a:p>
            <a:pPr algn="just"/>
            <a:r>
              <a:rPr lang="de-DE" sz="1200" dirty="0"/>
              <a:t>Manchmal tauchen im Tun sogar Dinge auf, die Du bisher nicht auf der Rechnung hattest, </a:t>
            </a:r>
          </a:p>
          <a:p>
            <a:pPr algn="just"/>
            <a:r>
              <a:rPr lang="de-DE" sz="1200" dirty="0"/>
              <a:t>die zum Teil dem widersprechen, was Du bisher zusammengetragen hast </a:t>
            </a:r>
          </a:p>
          <a:p>
            <a:pPr algn="just"/>
            <a:r>
              <a:rPr lang="de-DE" sz="1200" dirty="0"/>
              <a:t>oder Du entscheidest Dich einfach nur um, etwas anders zu machen, weil Du denkst, dass es sinniger ist, als so wie Du es vorher gedacht hattest.</a:t>
            </a:r>
          </a:p>
          <a:p>
            <a:pPr algn="just"/>
            <a:r>
              <a:rPr lang="de-DE" sz="1200" dirty="0"/>
              <a:t>In dieser Phase Deines Trainings verfeinerst Du die Karte. Z. B. immer, wenn Du Dein Training dokumentierst, bekommt die Trainingskarte einen Feinschliff. </a:t>
            </a:r>
          </a:p>
          <a:p>
            <a:pPr algn="just"/>
            <a:r>
              <a:rPr lang="de-DE" sz="1200" dirty="0"/>
              <a:t>Irgendwann ist dann der Punkt erreicht, und die Ausformulierung Deiner Trainingskarte ist nur noch ein kleiner Schritt. </a:t>
            </a:r>
          </a:p>
          <a:p>
            <a:pPr algn="just"/>
            <a:r>
              <a:rPr lang="de-DE" sz="1200" dirty="0"/>
              <a:t>Die Rahmenbedingungen für die schriftliche Ausformulierung und das professionelle Layout, das diese Karte hier hat, findest Du auf einem öffentlichen </a:t>
            </a:r>
            <a:br>
              <a:rPr lang="de-DE" sz="1200" dirty="0"/>
            </a:br>
            <a:r>
              <a:rPr lang="de-DE" sz="1200" dirty="0"/>
              <a:t>Repositorium unter: </a:t>
            </a:r>
          </a:p>
          <a:p>
            <a:pPr lvl="1" algn="just"/>
            <a:r>
              <a:rPr lang="de-DE" sz="1200" dirty="0"/>
              <a:t>https://github.com/Teamtool/training-materials/blob/</a:t>
            </a:r>
            <a:r>
              <a:rPr lang="de-DE" sz="1200" dirty="0" err="1"/>
              <a:t>master</a:t>
            </a:r>
            <a:r>
              <a:rPr lang="de-DE" sz="1200" dirty="0"/>
              <a:t>/</a:t>
            </a:r>
            <a:r>
              <a:rPr lang="de-DE" sz="1200" dirty="0" err="1"/>
              <a:t>training</a:t>
            </a:r>
            <a:r>
              <a:rPr lang="de-DE" sz="1200" dirty="0"/>
              <a:t>-cards/ music%20moves/01_musicmoves_templates/</a:t>
            </a:r>
            <a:r>
              <a:rPr lang="de-DE" sz="1200" dirty="0" err="1"/>
              <a:t>Aufbau_einer_Karte.pptx</a:t>
            </a:r>
            <a:endParaRPr lang="de-DE" sz="1200" dirty="0"/>
          </a:p>
          <a:p>
            <a:pPr lvl="1" algn="just"/>
            <a:r>
              <a:rPr lang="de-DE" sz="1200" dirty="0"/>
              <a:t>https://github.com/Teamtool/training-materials/blob/master/training-cards /music%20moves/01_musicmoves_templates/</a:t>
            </a:r>
            <a:r>
              <a:rPr lang="de-DE" sz="1200" dirty="0" err="1"/>
              <a:t>Aufbau_einer_Karte.pptx</a:t>
            </a:r>
            <a:endParaRPr lang="de-DE" sz="1200" dirty="0"/>
          </a:p>
        </p:txBody>
      </p:sp>
      <p:sp>
        <p:nvSpPr>
          <p:cNvPr id="4" name="Untertitel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Regina Brandhuber</a:t>
            </a:r>
          </a:p>
        </p:txBody>
      </p:sp>
    </p:spTree>
    <p:extLst>
      <p:ext uri="{BB962C8B-B14F-4D97-AF65-F5344CB8AC3E}">
        <p14:creationId xmlns:p14="http://schemas.microsoft.com/office/powerpoint/2010/main" val="3317620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de-DE" dirty="0"/>
              <a:t>Trainiere diese Karte (insgesamt 2 Mal) direkt als Folgekarte nach TRC 06. Somit erlebst Du diesen Move in zwei verschiedenen Varianten.</a:t>
            </a:r>
          </a:p>
          <a:p>
            <a:pPr algn="just"/>
            <a:r>
              <a:rPr lang="de-DE" dirty="0"/>
              <a:t>Für jede Variante (also für jede Erstellung einer Trainingskarte) hast du 2 Wochen Zeit, also insgesamt 4 Wochen. Natürlich kannst Du auch gleich 2 Trainingskarten parallel entstehen lassen und diese Karte zusammen mit den anderen Karten verschränkt innerhalb von 2 Wochen erledigen.</a:t>
            </a:r>
          </a:p>
          <a:p>
            <a:pPr algn="just"/>
            <a:r>
              <a:rPr lang="de-DE" dirty="0"/>
              <a:t>Verfeinere insgesamt 2 Mal die gesammelten Aspekte Deiner Trainingskarte. </a:t>
            </a:r>
          </a:p>
          <a:p>
            <a:pPr algn="just"/>
            <a:r>
              <a:rPr lang="de-DE" dirty="0"/>
              <a:t>Gib Deine Trainingskarte nach einer gewissen Zeit in eine finale Form, indem Du </a:t>
            </a:r>
            <a:br>
              <a:rPr lang="de-DE" dirty="0"/>
            </a:br>
            <a:r>
              <a:rPr lang="de-DE" dirty="0"/>
              <a:t>das Layout dieser Karte hier übernimmst oder andere ansprechende Formen findest.</a:t>
            </a:r>
          </a:p>
          <a:p>
            <a:r>
              <a:rPr lang="de-DE" dirty="0"/>
              <a:t>Diese Karte wird automatisch zertifiziert, sobald Dein Team Dir die Karte TRC 08 </a:t>
            </a:r>
            <a:br>
              <a:rPr lang="de-DE" dirty="0"/>
            </a:br>
            <a:r>
              <a:rPr lang="de-DE" dirty="0"/>
              <a:t>zertifiziert hat.</a:t>
            </a:r>
          </a:p>
        </p:txBody>
      </p:sp>
    </p:spTree>
    <p:extLst>
      <p:ext uri="{BB962C8B-B14F-4D97-AF65-F5344CB8AC3E}">
        <p14:creationId xmlns:p14="http://schemas.microsoft.com/office/powerpoint/2010/main" val="235302098"/>
      </p:ext>
    </p:extLst>
  </p:cSld>
  <p:clrMapOvr>
    <a:masterClrMapping/>
  </p:clrMapOvr>
</p:sld>
</file>

<file path=ppt/theme/theme1.xml><?xml version="1.0" encoding="utf-8"?>
<a:theme xmlns:a="http://schemas.openxmlformats.org/drawingml/2006/main" name="ger_apprentice_training_card_template_mm_c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ger_apprentice_training_card_template_mm_cc.potx</Template>
  <TotalTime>0</TotalTime>
  <Words>350</Words>
  <Application>Microsoft Macintosh PowerPoint</Application>
  <PresentationFormat>Benutzerdefiniert</PresentationFormat>
  <Paragraphs>16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Avenir Book</vt:lpstr>
      <vt:lpstr>Avenir Heavy</vt:lpstr>
      <vt:lpstr>Avenir Light</vt:lpstr>
      <vt:lpstr>Calibri</vt:lpstr>
      <vt:lpstr>ger_apprentice_training_card_template_mm_cc</vt:lpstr>
      <vt:lpstr>FINALISIEREN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Regina Brandhuber</dc:creator>
  <cp:lastModifiedBy>Regina Brandhuber</cp:lastModifiedBy>
  <cp:revision>38</cp:revision>
  <cp:lastPrinted>2015-03-26T09:33:33Z</cp:lastPrinted>
  <dcterms:created xsi:type="dcterms:W3CDTF">2015-03-26T08:30:55Z</dcterms:created>
  <dcterms:modified xsi:type="dcterms:W3CDTF">2025-10-25T11:09:54Z</dcterms:modified>
</cp:coreProperties>
</file>