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79"/>
  </p:normalViewPr>
  <p:slideViewPr>
    <p:cSldViewPr snapToGrid="0" snapToObjects="1">
      <p:cViewPr varScale="1">
        <p:scale>
          <a:sx n="134" d="100"/>
          <a:sy n="134" d="100"/>
        </p:scale>
        <p:origin x="1352"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666BBB5D-D141-AFED-1ADC-38C01CC6EC5E}"/>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A154DB5E-A75C-8FD7-252E-877BC409EDD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24.10.25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TCR 06</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ASPEKTE </a:t>
            </a:r>
            <a:r>
              <a:rPr lang="de-DE" dirty="0"/>
              <a:t>SAMMELN</a:t>
            </a:r>
          </a:p>
        </p:txBody>
      </p:sp>
      <p:sp>
        <p:nvSpPr>
          <p:cNvPr id="3" name="Inhaltsplatzhalter 2"/>
          <p:cNvSpPr>
            <a:spLocks noGrp="1"/>
          </p:cNvSpPr>
          <p:nvPr>
            <p:ph idx="13"/>
          </p:nvPr>
        </p:nvSpPr>
        <p:spPr>
          <a:xfrm>
            <a:off x="858838" y="1568452"/>
            <a:ext cx="6113462" cy="3133835"/>
          </a:xfrm>
        </p:spPr>
        <p:txBody>
          <a:bodyPr>
            <a:noAutofit/>
          </a:bodyPr>
          <a:lstStyle/>
          <a:p>
            <a:pPr algn="just"/>
            <a:r>
              <a:rPr lang="de-DE" sz="1200" dirty="0"/>
              <a:t>Zu Beginn Deines Trainings hast Du evtl. bereits einige Aspekte im Kopf, was Dir das Ganze bringen soll. </a:t>
            </a:r>
          </a:p>
          <a:p>
            <a:pPr lvl="1" algn="just"/>
            <a:r>
              <a:rPr lang="de-DE" sz="1200" dirty="0"/>
              <a:t>Da ist Deine Zielvorstellung </a:t>
            </a:r>
          </a:p>
          <a:p>
            <a:pPr lvl="1" algn="just"/>
            <a:r>
              <a:rPr lang="de-DE" sz="1200" dirty="0"/>
              <a:t>oder Du antizipierst Vermutungen, was dieser Move mit Dir machen könnte. </a:t>
            </a:r>
          </a:p>
          <a:p>
            <a:pPr lvl="1" algn="just"/>
            <a:r>
              <a:rPr lang="de-DE" sz="1200" dirty="0"/>
              <a:t>Vielleicht hast Du eine ganz konkrete Literaturquelle, die Deine Trainingsidee beschreibt </a:t>
            </a:r>
          </a:p>
          <a:p>
            <a:pPr lvl="1" algn="just"/>
            <a:r>
              <a:rPr lang="de-DE" sz="1200" dirty="0"/>
              <a:t>oder vielleicht sind aus dem Startgespräch mit Deinen Teammitgliedern Perspektiven entsprungen, die für Dein Training wertvoll sind.. </a:t>
            </a:r>
          </a:p>
          <a:p>
            <a:pPr marL="0" indent="0" algn="just">
              <a:buNone/>
            </a:pPr>
            <a:r>
              <a:rPr lang="de-DE" sz="1200" dirty="0"/>
              <a:t>       All das sind Aspekte Deines Trainings, die Du nun aufschreiben kannst.</a:t>
            </a:r>
          </a:p>
          <a:p>
            <a:pPr algn="just"/>
            <a:r>
              <a:rPr lang="de-DE" sz="1200" dirty="0"/>
              <a:t>Die Trainingskarte macht Dein Training nicht nur sichtbar, und für andere nachahmbar, sondern sie ist gleichzeitig ein Teil Deiner Trainingsdokumentation.</a:t>
            </a:r>
          </a:p>
          <a:p>
            <a:pPr algn="just"/>
            <a:r>
              <a:rPr lang="de-DE" sz="1200" dirty="0"/>
              <a:t>Durch die schriftliche Reflexion Deines Trainings setzt Du Dich noch einmal neu damit auseinander. Das vertieft Deine Wahrnehmung. Aufgefordert zu sein, etwas so nachvollziehbar zu machen, dass andere es direkt übernehmen können, bringt Dich selbst in eine gewisse Lehrerrolle."</a:t>
            </a:r>
            <a:r>
              <a:rPr lang="de-DE" sz="1200" dirty="0" err="1"/>
              <a:t>You</a:t>
            </a:r>
            <a:r>
              <a:rPr lang="de-DE" sz="1200" dirty="0"/>
              <a:t> </a:t>
            </a:r>
            <a:r>
              <a:rPr lang="de-DE" sz="1200" dirty="0" err="1"/>
              <a:t>should</a:t>
            </a:r>
            <a:r>
              <a:rPr lang="de-DE" sz="1200" dirty="0"/>
              <a:t> </a:t>
            </a:r>
            <a:r>
              <a:rPr lang="de-DE" sz="1200" dirty="0" err="1"/>
              <a:t>teach</a:t>
            </a:r>
            <a:r>
              <a:rPr lang="de-DE" sz="1200" dirty="0"/>
              <a:t> </a:t>
            </a:r>
            <a:r>
              <a:rPr lang="de-DE" sz="1200" dirty="0" err="1"/>
              <a:t>what</a:t>
            </a:r>
            <a:r>
              <a:rPr lang="de-DE" sz="1200" dirty="0"/>
              <a:t> </a:t>
            </a:r>
            <a:r>
              <a:rPr lang="de-DE" sz="1200" dirty="0" err="1"/>
              <a:t>you</a:t>
            </a:r>
            <a:r>
              <a:rPr lang="de-DE" sz="1200" dirty="0"/>
              <a:t> </a:t>
            </a:r>
            <a:r>
              <a:rPr lang="de-DE" sz="1200" dirty="0" err="1"/>
              <a:t>want</a:t>
            </a:r>
            <a:r>
              <a:rPr lang="de-DE" sz="1200" dirty="0"/>
              <a:t> </a:t>
            </a:r>
            <a:r>
              <a:rPr lang="de-DE" sz="1200" dirty="0" err="1"/>
              <a:t>to</a:t>
            </a:r>
            <a:r>
              <a:rPr lang="de-DE" sz="1200" dirty="0"/>
              <a:t> </a:t>
            </a:r>
            <a:r>
              <a:rPr lang="de-DE" sz="1200" dirty="0" err="1"/>
              <a:t>learn</a:t>
            </a:r>
            <a:r>
              <a:rPr lang="de-DE" sz="1200" dirty="0"/>
              <a:t> </a:t>
            </a:r>
            <a:r>
              <a:rPr lang="de-DE" sz="1200" dirty="0" err="1"/>
              <a:t>most</a:t>
            </a:r>
            <a:r>
              <a:rPr lang="de-DE" sz="1200" dirty="0"/>
              <a: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Trainiere diese Karte (insgesamt 2 Mal) direkt als Folgekarte nach TRC 05. Somit erlebst Du diesen Move in zwei verschiedenen Varianten.</a:t>
            </a:r>
          </a:p>
          <a:p>
            <a:pPr algn="just"/>
            <a:r>
              <a:rPr lang="de-DE" dirty="0"/>
              <a:t>Für jede Variante (also für jede Erstellung einer Trainingskarte) hast du 2 Wochen Zeit, also insgesamt 4 Wochen. Natürlich kannst Du auch gleich 2 Trainingskarten parallel entstehen lassen und diese Karte zusammen mit den anderen Karten dieses Trainingsplans innerhalb von 2 Wochen erledigen.</a:t>
            </a:r>
          </a:p>
          <a:p>
            <a:pPr algn="just"/>
            <a:r>
              <a:rPr lang="de-DE" dirty="0"/>
              <a:t>Sammle insgesamt 2 Mal Aspekte zu einer Trainingskarte für ein Training Deiner Wahl. Die Ergebnisse können in Stichpunkten, Gedankenfetzen oder Satzschnipsel vorliegen. </a:t>
            </a:r>
          </a:p>
          <a:p>
            <a:r>
              <a:rPr lang="de-DE" dirty="0"/>
              <a:t>Diese Karte wird automatisch zertifiziert, sobald Dein Team Dir die Karte TRC 08 </a:t>
            </a:r>
            <a:br>
              <a:rPr lang="de-DE" dirty="0"/>
            </a:br>
            <a:r>
              <a:rPr lang="de-DE" dirty="0"/>
              <a:t>zertifiziert hat.</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281</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ASPEKTE SAMMELN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35</cp:revision>
  <cp:lastPrinted>2015-03-26T09:33:33Z</cp:lastPrinted>
  <dcterms:created xsi:type="dcterms:W3CDTF">2015-03-26T08:30:55Z</dcterms:created>
  <dcterms:modified xsi:type="dcterms:W3CDTF">2025-10-24T17:50:51Z</dcterms:modified>
</cp:coreProperties>
</file>