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xuan Zhao" initials="LZ" lastIdx="1" clrIdx="0">
    <p:extLst>
      <p:ext uri="{19B8F6BF-5375-455C-9EA6-DF929625EA0E}">
        <p15:presenceInfo xmlns:p15="http://schemas.microsoft.com/office/powerpoint/2012/main" userId="042705cfba992a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A568-5F84-5CA3-01EA-B711CEFA3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B65FA-4319-64EF-8B1B-CEA4A9F6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35645-2A8F-54FB-1F78-35C6492E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8B18-3E72-F777-6087-112DF8B6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B6BA8-0980-79F4-FEDC-26EBA4F4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3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070A-0242-A20C-B2AD-88132DE8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A804F-94DA-54C8-4367-1B92A31C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C8B3-F30E-0816-F685-8ECB9A79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C3EF-5A54-F2D4-9D39-E89724E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4E0E-3EEF-4390-BB0E-144DB206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99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DCA0E-5A6F-188F-D6C9-56B9ACD91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E862D-0858-8F45-956B-EF598427A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1FA0-CA6C-C643-379F-A15AB6D9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4C44-3DB2-8D0E-4357-D2EFE177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DDB3D-5FB7-2DFE-238E-2366FF7D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6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9A48-C28B-626C-A269-6F190FD8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FFED-2F7C-53AF-2DBC-AB5DA32A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A1B-E791-B91C-78A9-0DC49E27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7723-C419-2129-969B-54FFE0B5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BB1D-95DA-B976-7C17-5A81C8D1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8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B6D2-DE89-DF97-E396-BE8EC16A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C74D-75F6-8701-6E67-568A752C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2CDEF-170A-EB82-9E64-A027B587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BB61-D679-1389-8DC6-132645AE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B13E-6F1E-A7DC-8532-AF618960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0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14C3-BA64-742B-3132-9ECDBEA7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ABBE-5938-D66A-0BE0-EECEE82EC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80EF1-74C6-4174-A5B5-42C22B0CF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0A7D-C521-566A-0D1A-6813ADF1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B2717-2004-EB4D-9955-55333431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85D1F-79E0-01CC-C871-F7FE9FF4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2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D638-0B42-A9B6-DC3F-257BC74B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871B3-1CEF-C39E-9282-B23FFB9A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1F7AD-C28D-9786-55D6-3ECE2FB1C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81C0D-068B-B911-049C-6B2353BA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F19C3-13DE-82BE-FE0E-C1F5802D2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0CC2F-E39A-0F16-0F5B-99D5B67F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92E38-2157-9EA5-FF13-ED2B26FC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36FF2-714E-3B5A-3D54-422975BC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9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B391-FF16-328C-11F4-7D587EC0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5DA9-44C9-70B5-998D-3E319BE4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339EE-9105-BBE8-DE05-6DC913AE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94AA9-679A-8DE0-AF17-B5D64E12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2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9BFC1-A9E0-34E7-C3F2-B49E5D23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E2EEF-38FE-6BC7-83A2-700EF3F6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5DF0-C787-93C9-F0AF-9BBC1DDC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5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B7CD-0E55-E6E3-5069-8B96CF50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8326-D0B7-5E7D-9F5E-8616AD6F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986BB-7518-BF22-4138-A35F73E84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A73F2-D2BE-372E-7AFF-7C95DDE1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3EE59-9646-026C-3D45-DE9C54FD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530D2-5B02-542D-452D-398502E7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42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7CEA-6798-0FE3-AC77-BD8C9880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393F-CD81-B24F-885C-4C05560B7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C9998-D391-092B-49D8-B290AEBD0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A6EFA-1F41-B9F8-BBCA-602DCDB9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5BC36-2CD5-FE97-5065-6BE96097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2974C-6E22-262F-E4CD-60407B9D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07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5A341-5D1B-70B5-8232-FDAA5716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664B7-C275-8AE3-50EF-07858BFA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4E1D-E00D-9219-FCBF-890755507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D165-BFE7-4CDE-B90C-415217B32A5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938B-0AA7-8FC3-82B2-EB6D6FCE8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39AB-6B61-D519-F43A-B5AEE234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4F68-2D9A-4899-9B2C-990665443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82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A9534B6-FCCA-5900-EB68-F61EC25756A9}"/>
              </a:ext>
            </a:extLst>
          </p:cNvPr>
          <p:cNvSpPr/>
          <p:nvPr/>
        </p:nvSpPr>
        <p:spPr>
          <a:xfrm>
            <a:off x="197820" y="1082045"/>
            <a:ext cx="1028700" cy="546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Audio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E48BCC-2D60-E4FC-EC43-E466EAC3F303}"/>
              </a:ext>
            </a:extLst>
          </p:cNvPr>
          <p:cNvSpPr/>
          <p:nvPr/>
        </p:nvSpPr>
        <p:spPr>
          <a:xfrm>
            <a:off x="204882" y="1850338"/>
            <a:ext cx="945153" cy="5664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x, 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A32131-0AD0-46A7-B277-1CB017223C71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226520" y="1355095"/>
            <a:ext cx="270555" cy="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12ED504-281A-0940-DE37-9FD2C6F638FD}"/>
              </a:ext>
            </a:extLst>
          </p:cNvPr>
          <p:cNvSpPr/>
          <p:nvPr/>
        </p:nvSpPr>
        <p:spPr>
          <a:xfrm>
            <a:off x="1497075" y="1085850"/>
            <a:ext cx="1028700" cy="546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BC10E-9D01-9CDC-BECF-74499F566423}"/>
              </a:ext>
            </a:extLst>
          </p:cNvPr>
          <p:cNvSpPr/>
          <p:nvPr/>
        </p:nvSpPr>
        <p:spPr>
          <a:xfrm>
            <a:off x="6026044" y="770065"/>
            <a:ext cx="1028700" cy="546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Whisper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D35E0F-7633-9C36-ABC1-B4E210B6942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V="1">
            <a:off x="2525775" y="1232586"/>
            <a:ext cx="270555" cy="12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CC16BBF-2D57-5544-02A5-C7555B080C13}"/>
              </a:ext>
            </a:extLst>
          </p:cNvPr>
          <p:cNvSpPr/>
          <p:nvPr/>
        </p:nvSpPr>
        <p:spPr>
          <a:xfrm>
            <a:off x="2796330" y="890104"/>
            <a:ext cx="1498970" cy="6849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Utterance Timing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88BD4-B0D4-A856-2FDF-D8BF8B73E1E4}"/>
              </a:ext>
            </a:extLst>
          </p:cNvPr>
          <p:cNvSpPr/>
          <p:nvPr/>
        </p:nvSpPr>
        <p:spPr>
          <a:xfrm>
            <a:off x="4762667" y="770065"/>
            <a:ext cx="1028700" cy="5461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Audio Clips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F14C61-16D5-B13C-2124-B4B5D1ED3864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295300" y="1043115"/>
            <a:ext cx="467367" cy="1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0CB088-4D5A-1C00-34D4-563C3EF70A13}"/>
              </a:ext>
            </a:extLst>
          </p:cNvPr>
          <p:cNvCxnSpPr>
            <a:stCxn id="18" idx="6"/>
            <a:endCxn id="10" idx="1"/>
          </p:cNvCxnSpPr>
          <p:nvPr/>
        </p:nvCxnSpPr>
        <p:spPr>
          <a:xfrm>
            <a:off x="5791367" y="1043115"/>
            <a:ext cx="234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30025-F4EC-63BD-063E-6C1EE01060EE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1150035" y="2133563"/>
            <a:ext cx="1704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54D98F-9585-B2B0-DEBC-4BCCD6B58AC8}"/>
              </a:ext>
            </a:extLst>
          </p:cNvPr>
          <p:cNvSpPr/>
          <p:nvPr/>
        </p:nvSpPr>
        <p:spPr>
          <a:xfrm>
            <a:off x="204882" y="2612548"/>
            <a:ext cx="945153" cy="5664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yaw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B9E2D7-2E4F-9B3A-47F7-DAD80A3430B3}"/>
              </a:ext>
            </a:extLst>
          </p:cNvPr>
          <p:cNvCxnSpPr/>
          <p:nvPr/>
        </p:nvCxnSpPr>
        <p:spPr>
          <a:xfrm>
            <a:off x="46721" y="3429000"/>
            <a:ext cx="11566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DF9AC3-FE48-4DE0-C2EF-5373A3C2CD99}"/>
              </a:ext>
            </a:extLst>
          </p:cNvPr>
          <p:cNvSpPr txBox="1"/>
          <p:nvPr/>
        </p:nvSpPr>
        <p:spPr>
          <a:xfrm>
            <a:off x="46721" y="3557483"/>
            <a:ext cx="14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Manual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37F659-CB8C-0C41-216C-302E9B615BA5}"/>
              </a:ext>
            </a:extLst>
          </p:cNvPr>
          <p:cNvSpPr txBox="1"/>
          <p:nvPr/>
        </p:nvSpPr>
        <p:spPr>
          <a:xfrm>
            <a:off x="46721" y="106297"/>
            <a:ext cx="14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Automated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D86396-DE51-FDAF-B99B-B941FBFFB11E}"/>
              </a:ext>
            </a:extLst>
          </p:cNvPr>
          <p:cNvSpPr/>
          <p:nvPr/>
        </p:nvSpPr>
        <p:spPr>
          <a:xfrm>
            <a:off x="0" y="4076756"/>
            <a:ext cx="1615990" cy="6321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Phase timestamp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1E63FE-EA2C-EB84-8D81-43ABAA590A73}"/>
              </a:ext>
            </a:extLst>
          </p:cNvPr>
          <p:cNvCxnSpPr>
            <a:cxnSpLocks/>
            <a:stCxn id="10" idx="3"/>
            <a:endCxn id="52" idx="2"/>
          </p:cNvCxnSpPr>
          <p:nvPr/>
        </p:nvCxnSpPr>
        <p:spPr>
          <a:xfrm>
            <a:off x="7054744" y="1043115"/>
            <a:ext cx="209072" cy="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404EB60-B89A-E4AB-5912-99F0B2A88994}"/>
              </a:ext>
            </a:extLst>
          </p:cNvPr>
          <p:cNvSpPr/>
          <p:nvPr/>
        </p:nvSpPr>
        <p:spPr>
          <a:xfrm>
            <a:off x="7263816" y="845979"/>
            <a:ext cx="1881287" cy="3950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Transcription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3280D3-C440-0706-597C-7EFB1F3E637A}"/>
              </a:ext>
            </a:extLst>
          </p:cNvPr>
          <p:cNvSpPr/>
          <p:nvPr/>
        </p:nvSpPr>
        <p:spPr>
          <a:xfrm>
            <a:off x="10978655" y="1653811"/>
            <a:ext cx="1028700" cy="546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Auto-coding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9093C0-7926-0536-7EE6-8EB3F2D8C52E}"/>
              </a:ext>
            </a:extLst>
          </p:cNvPr>
          <p:cNvCxnSpPr>
            <a:cxnSpLocks/>
            <a:stCxn id="52" idx="6"/>
            <a:endCxn id="9" idx="1"/>
          </p:cNvCxnSpPr>
          <p:nvPr/>
        </p:nvCxnSpPr>
        <p:spPr>
          <a:xfrm>
            <a:off x="9145103" y="1043525"/>
            <a:ext cx="209072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12B175-A3C1-CE36-C61E-D239F4CF04DD}"/>
              </a:ext>
            </a:extLst>
          </p:cNvPr>
          <p:cNvCxnSpPr>
            <a:cxnSpLocks/>
            <a:stCxn id="17" idx="4"/>
            <a:endCxn id="65" idx="0"/>
          </p:cNvCxnSpPr>
          <p:nvPr/>
        </p:nvCxnSpPr>
        <p:spPr>
          <a:xfrm>
            <a:off x="3545815" y="1575068"/>
            <a:ext cx="0" cy="27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F80AFB6-7282-5C08-CADC-F82CCDE32CD2}"/>
              </a:ext>
            </a:extLst>
          </p:cNvPr>
          <p:cNvSpPr/>
          <p:nvPr/>
        </p:nvSpPr>
        <p:spPr>
          <a:xfrm>
            <a:off x="2854964" y="1850338"/>
            <a:ext cx="1381702" cy="5664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FF00"/>
                </a:solidFill>
              </a:rPr>
              <a:t>location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0C9784-8D54-7E35-566B-1C953DF3143E}"/>
              </a:ext>
            </a:extLst>
          </p:cNvPr>
          <p:cNvCxnSpPr>
            <a:cxnSpLocks/>
            <a:stCxn id="5" idx="6"/>
            <a:endCxn id="82" idx="2"/>
          </p:cNvCxnSpPr>
          <p:nvPr/>
        </p:nvCxnSpPr>
        <p:spPr>
          <a:xfrm>
            <a:off x="1150035" y="2133563"/>
            <a:ext cx="1704929" cy="769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BC49009-C8B1-1E3F-9798-1632D60A5542}"/>
              </a:ext>
            </a:extLst>
          </p:cNvPr>
          <p:cNvCxnSpPr>
            <a:cxnSpLocks/>
            <a:stCxn id="32" idx="6"/>
            <a:endCxn id="82" idx="2"/>
          </p:cNvCxnSpPr>
          <p:nvPr/>
        </p:nvCxnSpPr>
        <p:spPr>
          <a:xfrm>
            <a:off x="1150035" y="2895773"/>
            <a:ext cx="1704929" cy="7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BF2A6F3-8973-BE25-F6D3-D2157A4B7456}"/>
              </a:ext>
            </a:extLst>
          </p:cNvPr>
          <p:cNvSpPr/>
          <p:nvPr/>
        </p:nvSpPr>
        <p:spPr>
          <a:xfrm>
            <a:off x="2854964" y="2620156"/>
            <a:ext cx="1381702" cy="5664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FF00"/>
                </a:solidFill>
              </a:rPr>
              <a:t>receiver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23B279-3226-A0EA-4245-A6A373757996}"/>
              </a:ext>
            </a:extLst>
          </p:cNvPr>
          <p:cNvSpPr/>
          <p:nvPr/>
        </p:nvSpPr>
        <p:spPr>
          <a:xfrm>
            <a:off x="9354175" y="770895"/>
            <a:ext cx="1155877" cy="546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Force-alignment</a:t>
            </a:r>
            <a:endParaRPr lang="en-GB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41B490-719A-4E80-5325-753F7174EF09}"/>
              </a:ext>
            </a:extLst>
          </p:cNvPr>
          <p:cNvSpPr/>
          <p:nvPr/>
        </p:nvSpPr>
        <p:spPr>
          <a:xfrm>
            <a:off x="10719124" y="674813"/>
            <a:ext cx="1547762" cy="7366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Finer grained utterances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557FBC-FF8C-CA83-BCE3-B9B37F5ABEEC}"/>
              </a:ext>
            </a:extLst>
          </p:cNvPr>
          <p:cNvCxnSpPr>
            <a:stCxn id="9" idx="3"/>
            <a:endCxn id="15" idx="2"/>
          </p:cNvCxnSpPr>
          <p:nvPr/>
        </p:nvCxnSpPr>
        <p:spPr>
          <a:xfrm flipV="1">
            <a:off x="10510052" y="1043115"/>
            <a:ext cx="209072" cy="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84DB73-CB20-9CD2-04C2-CFEF66173E07}"/>
              </a:ext>
            </a:extLst>
          </p:cNvPr>
          <p:cNvCxnSpPr>
            <a:stCxn id="15" idx="4"/>
            <a:endCxn id="56" idx="0"/>
          </p:cNvCxnSpPr>
          <p:nvPr/>
        </p:nvCxnSpPr>
        <p:spPr>
          <a:xfrm>
            <a:off x="11493005" y="1411416"/>
            <a:ext cx="0" cy="24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E9EADE9-81AD-6FAA-F56E-A8B0D5F55F17}"/>
              </a:ext>
            </a:extLst>
          </p:cNvPr>
          <p:cNvSpPr/>
          <p:nvPr/>
        </p:nvSpPr>
        <p:spPr>
          <a:xfrm>
            <a:off x="4762667" y="290963"/>
            <a:ext cx="4457487" cy="1063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BFC922-ED65-7280-D0EB-742E9D36DEA0}"/>
              </a:ext>
            </a:extLst>
          </p:cNvPr>
          <p:cNvSpPr txBox="1"/>
          <p:nvPr/>
        </p:nvSpPr>
        <p:spPr>
          <a:xfrm>
            <a:off x="4809650" y="290963"/>
            <a:ext cx="21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Manual processing</a:t>
            </a:r>
          </a:p>
        </p:txBody>
      </p:sp>
    </p:spTree>
    <p:extLst>
      <p:ext uri="{BB962C8B-B14F-4D97-AF65-F5344CB8AC3E}">
        <p14:creationId xmlns:p14="http://schemas.microsoft.com/office/powerpoint/2010/main" val="78577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A9534B6-FCCA-5900-EB68-F61EC25756A9}"/>
              </a:ext>
            </a:extLst>
          </p:cNvPr>
          <p:cNvSpPr/>
          <p:nvPr/>
        </p:nvSpPr>
        <p:spPr>
          <a:xfrm>
            <a:off x="197820" y="1082045"/>
            <a:ext cx="1028700" cy="546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Audio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E48BCC-2D60-E4FC-EC43-E466EAC3F303}"/>
              </a:ext>
            </a:extLst>
          </p:cNvPr>
          <p:cNvSpPr/>
          <p:nvPr/>
        </p:nvSpPr>
        <p:spPr>
          <a:xfrm>
            <a:off x="204882" y="1850338"/>
            <a:ext cx="945153" cy="5664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x, 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A32131-0AD0-46A7-B277-1CB017223C71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226520" y="1355095"/>
            <a:ext cx="270555" cy="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12ED504-281A-0940-DE37-9FD2C6F638FD}"/>
              </a:ext>
            </a:extLst>
          </p:cNvPr>
          <p:cNvSpPr/>
          <p:nvPr/>
        </p:nvSpPr>
        <p:spPr>
          <a:xfrm>
            <a:off x="1497075" y="1085850"/>
            <a:ext cx="1028700" cy="546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BC10E-9D01-9CDC-BECF-74499F566423}"/>
              </a:ext>
            </a:extLst>
          </p:cNvPr>
          <p:cNvSpPr/>
          <p:nvPr/>
        </p:nvSpPr>
        <p:spPr>
          <a:xfrm>
            <a:off x="6026044" y="770065"/>
            <a:ext cx="1028700" cy="546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Whisper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D35E0F-7633-9C36-ABC1-B4E210B6942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V="1">
            <a:off x="2525775" y="1232586"/>
            <a:ext cx="270555" cy="12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CC16BBF-2D57-5544-02A5-C7555B080C13}"/>
              </a:ext>
            </a:extLst>
          </p:cNvPr>
          <p:cNvSpPr/>
          <p:nvPr/>
        </p:nvSpPr>
        <p:spPr>
          <a:xfrm>
            <a:off x="2796330" y="890104"/>
            <a:ext cx="1498970" cy="68496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Utterance Timing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88BD4-B0D4-A856-2FDF-D8BF8B73E1E4}"/>
              </a:ext>
            </a:extLst>
          </p:cNvPr>
          <p:cNvSpPr/>
          <p:nvPr/>
        </p:nvSpPr>
        <p:spPr>
          <a:xfrm>
            <a:off x="4762667" y="770065"/>
            <a:ext cx="1028700" cy="5461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Audio Clips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F14C61-16D5-B13C-2124-B4B5D1ED3864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295300" y="1043115"/>
            <a:ext cx="467367" cy="1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0CB088-4D5A-1C00-34D4-563C3EF70A13}"/>
              </a:ext>
            </a:extLst>
          </p:cNvPr>
          <p:cNvCxnSpPr>
            <a:stCxn id="18" idx="6"/>
            <a:endCxn id="10" idx="1"/>
          </p:cNvCxnSpPr>
          <p:nvPr/>
        </p:nvCxnSpPr>
        <p:spPr>
          <a:xfrm>
            <a:off x="5791367" y="1043115"/>
            <a:ext cx="234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930025-F4EC-63BD-063E-6C1EE01060EE}"/>
              </a:ext>
            </a:extLst>
          </p:cNvPr>
          <p:cNvCxnSpPr>
            <a:cxnSpLocks/>
            <a:stCxn id="5" idx="6"/>
            <a:endCxn id="65" idx="2"/>
          </p:cNvCxnSpPr>
          <p:nvPr/>
        </p:nvCxnSpPr>
        <p:spPr>
          <a:xfrm>
            <a:off x="1150035" y="2133563"/>
            <a:ext cx="1704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54D98F-9585-B2B0-DEBC-4BCCD6B58AC8}"/>
              </a:ext>
            </a:extLst>
          </p:cNvPr>
          <p:cNvSpPr/>
          <p:nvPr/>
        </p:nvSpPr>
        <p:spPr>
          <a:xfrm>
            <a:off x="204882" y="2612548"/>
            <a:ext cx="945153" cy="5664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yaw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B9E2D7-2E4F-9B3A-47F7-DAD80A3430B3}"/>
              </a:ext>
            </a:extLst>
          </p:cNvPr>
          <p:cNvCxnSpPr/>
          <p:nvPr/>
        </p:nvCxnSpPr>
        <p:spPr>
          <a:xfrm>
            <a:off x="46721" y="3429000"/>
            <a:ext cx="11566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DF9AC3-FE48-4DE0-C2EF-5373A3C2CD99}"/>
              </a:ext>
            </a:extLst>
          </p:cNvPr>
          <p:cNvSpPr txBox="1"/>
          <p:nvPr/>
        </p:nvSpPr>
        <p:spPr>
          <a:xfrm>
            <a:off x="46721" y="3557483"/>
            <a:ext cx="14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Manual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37F659-CB8C-0C41-216C-302E9B615BA5}"/>
              </a:ext>
            </a:extLst>
          </p:cNvPr>
          <p:cNvSpPr txBox="1"/>
          <p:nvPr/>
        </p:nvSpPr>
        <p:spPr>
          <a:xfrm>
            <a:off x="46721" y="106297"/>
            <a:ext cx="14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Automated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D86396-DE51-FDAF-B99B-B941FBFFB11E}"/>
              </a:ext>
            </a:extLst>
          </p:cNvPr>
          <p:cNvSpPr/>
          <p:nvPr/>
        </p:nvSpPr>
        <p:spPr>
          <a:xfrm>
            <a:off x="0" y="4076756"/>
            <a:ext cx="1615990" cy="6321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Phase timestamp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1E63FE-EA2C-EB84-8D81-43ABAA590A73}"/>
              </a:ext>
            </a:extLst>
          </p:cNvPr>
          <p:cNvCxnSpPr>
            <a:cxnSpLocks/>
            <a:stCxn id="10" idx="3"/>
            <a:endCxn id="52" idx="2"/>
          </p:cNvCxnSpPr>
          <p:nvPr/>
        </p:nvCxnSpPr>
        <p:spPr>
          <a:xfrm flipV="1">
            <a:off x="7054744" y="1035041"/>
            <a:ext cx="354814" cy="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404EB60-B89A-E4AB-5912-99F0B2A88994}"/>
              </a:ext>
            </a:extLst>
          </p:cNvPr>
          <p:cNvSpPr/>
          <p:nvPr/>
        </p:nvSpPr>
        <p:spPr>
          <a:xfrm>
            <a:off x="7409558" y="837495"/>
            <a:ext cx="1881287" cy="39509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Transcription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3280D3-C440-0706-597C-7EFB1F3E637A}"/>
              </a:ext>
            </a:extLst>
          </p:cNvPr>
          <p:cNvSpPr/>
          <p:nvPr/>
        </p:nvSpPr>
        <p:spPr>
          <a:xfrm>
            <a:off x="9645659" y="1167949"/>
            <a:ext cx="1028700" cy="546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Auto-coding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9093C0-7926-0536-7EE6-8EB3F2D8C52E}"/>
              </a:ext>
            </a:extLst>
          </p:cNvPr>
          <p:cNvCxnSpPr>
            <a:stCxn id="52" idx="6"/>
            <a:endCxn id="56" idx="1"/>
          </p:cNvCxnSpPr>
          <p:nvPr/>
        </p:nvCxnSpPr>
        <p:spPr>
          <a:xfrm>
            <a:off x="9290845" y="1035041"/>
            <a:ext cx="354814" cy="40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12B175-A3C1-CE36-C61E-D239F4CF04DD}"/>
              </a:ext>
            </a:extLst>
          </p:cNvPr>
          <p:cNvCxnSpPr>
            <a:cxnSpLocks/>
            <a:stCxn id="17" idx="4"/>
            <a:endCxn id="65" idx="0"/>
          </p:cNvCxnSpPr>
          <p:nvPr/>
        </p:nvCxnSpPr>
        <p:spPr>
          <a:xfrm>
            <a:off x="3545815" y="1575068"/>
            <a:ext cx="0" cy="27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F80AFB6-7282-5C08-CADC-F82CCDE32CD2}"/>
              </a:ext>
            </a:extLst>
          </p:cNvPr>
          <p:cNvSpPr/>
          <p:nvPr/>
        </p:nvSpPr>
        <p:spPr>
          <a:xfrm>
            <a:off x="2854964" y="1850338"/>
            <a:ext cx="1381702" cy="5664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FF00"/>
                </a:solidFill>
              </a:rPr>
              <a:t>location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0C9784-8D54-7E35-566B-1C953DF3143E}"/>
              </a:ext>
            </a:extLst>
          </p:cNvPr>
          <p:cNvCxnSpPr>
            <a:cxnSpLocks/>
            <a:stCxn id="5" idx="6"/>
            <a:endCxn id="82" idx="2"/>
          </p:cNvCxnSpPr>
          <p:nvPr/>
        </p:nvCxnSpPr>
        <p:spPr>
          <a:xfrm>
            <a:off x="1150035" y="2133563"/>
            <a:ext cx="1704929" cy="769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BF2A6F3-8973-BE25-F6D3-D2157A4B7456}"/>
              </a:ext>
            </a:extLst>
          </p:cNvPr>
          <p:cNvSpPr/>
          <p:nvPr/>
        </p:nvSpPr>
        <p:spPr>
          <a:xfrm>
            <a:off x="2854964" y="2620156"/>
            <a:ext cx="1381702" cy="5664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FF00"/>
                </a:solidFill>
              </a:rPr>
              <a:t>receiver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268705-F144-E445-10ED-CD8C9B106B38}"/>
              </a:ext>
            </a:extLst>
          </p:cNvPr>
          <p:cNvCxnSpPr>
            <a:stCxn id="65" idx="4"/>
            <a:endCxn id="82" idx="0"/>
          </p:cNvCxnSpPr>
          <p:nvPr/>
        </p:nvCxnSpPr>
        <p:spPr>
          <a:xfrm>
            <a:off x="3545815" y="2416787"/>
            <a:ext cx="0" cy="203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84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6E2C-6987-7B6F-2E08-D28E4235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Problem facing: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Audio transcription </a:t>
            </a:r>
          </a:p>
          <a:p>
            <a:pPr lvl="1"/>
            <a:r>
              <a:rPr lang="en-US" sz="1800" dirty="0"/>
              <a:t>Issues: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1600" dirty="0"/>
              <a:t>Takes too long time to do, needs huge computation power </a:t>
            </a:r>
          </a:p>
          <a:p>
            <a:pPr lvl="1"/>
            <a:r>
              <a:rPr lang="en-US" sz="1800" dirty="0"/>
              <a:t>Potential way: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1600" dirty="0"/>
              <a:t>Apply for multiple graphic cards in M3?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Fine graining the utterances:</a:t>
            </a:r>
          </a:p>
          <a:p>
            <a:pPr lvl="1"/>
            <a:r>
              <a:rPr lang="en-US" altLang="zh-CN" sz="1800" dirty="0"/>
              <a:t>Issues: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altLang="zh-CN" sz="1600" dirty="0"/>
              <a:t>Takes too long time to do, needs huge computation power </a:t>
            </a:r>
          </a:p>
          <a:p>
            <a:pPr lvl="1"/>
            <a:r>
              <a:rPr lang="en-US" altLang="zh-CN" sz="1800" dirty="0"/>
              <a:t>Potential way: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altLang="zh-CN" sz="1600" dirty="0"/>
              <a:t>Need to figure out why the </a:t>
            </a:r>
            <a:r>
              <a:rPr lang="en-US" altLang="zh-CN" sz="1600" dirty="0" err="1"/>
              <a:t>conda</a:t>
            </a:r>
            <a:r>
              <a:rPr lang="en-US" altLang="zh-CN" sz="1600" dirty="0"/>
              <a:t> environment can activate in shell, but not in python?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16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112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Linxuan Zhao</dc:creator>
  <cp:lastModifiedBy>Linxuan Zhao</cp:lastModifiedBy>
  <cp:revision>52</cp:revision>
  <dcterms:created xsi:type="dcterms:W3CDTF">2023-06-07T02:16:08Z</dcterms:created>
  <dcterms:modified xsi:type="dcterms:W3CDTF">2023-06-16T07:21:04Z</dcterms:modified>
</cp:coreProperties>
</file>