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CAD1-9551-47FF-B82A-BCDEA0AB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A3D5A-A91D-416F-8485-821C7283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4E4F2-4B0E-4D81-B8D9-CE2A0C68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4DD9C-36CA-4C93-BCCB-F68D89F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7E0C2-0CEA-4976-A4BF-93D23B90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4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B571-5A05-463D-8A5B-DCF917D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3F67C-811F-4272-97A7-BF814B8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ED333-B900-4242-B08F-62900CA1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98E0-8FF7-48A4-BBAE-600DC930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D9B3E-E33A-4024-9E6B-A1C7E483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3305C-BED5-442F-952F-0D72255B0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A838E-510C-40A4-AC2A-60563432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87EF2-3DE2-4AA4-B01F-B21F87EC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08A3C-5CD1-4F5B-92D5-A75D6C42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2585C-E1CA-43AE-919B-3A5E15F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7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E718-1AE8-4A18-BAD3-A2B85D06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A041-EC49-4125-8612-A7D80205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111D7-01BE-48AD-9D3B-2C026AD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5AA9F-40CA-4772-B8E6-4D001D0A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85A64-0D44-4166-81A8-9214C73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5DDE1-66EE-4EEA-A9EA-FE855EB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95102-F198-42BC-804F-BFDD089E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3580-55BD-49A5-A3E0-982BCAE9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C8714-81DF-4A88-8FAA-DDA55920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E1294-2FDB-42F2-B101-F8BA2911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0FE5-283A-46B5-A53B-552E6F3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AABBD-A427-4E2F-8167-642872FA0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E1C08-217E-4C4A-BB2D-337E35FBF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5661F-039C-4514-8729-0BDF6286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9D0D9-105A-47A7-8EAD-4B071F78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395C3-DFF3-45A5-9C76-C0699029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9A9A4-E277-4597-9215-242BEDA1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1ED9B-BC4B-41B7-A328-DD22A9C1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580A7-AF54-4008-A360-70D9B0C5C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B8E94-89CF-473C-9E10-7B8B1115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254A8D-DAA7-470B-BE60-E1C2ABA96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E9AB42-0B57-4473-A306-67399B17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AB8BA1-C24E-45F8-9787-07D9E1D6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AB5D-05EE-4CBF-A24C-3659E1C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F1C97-CFBE-4F97-A0CF-7E493A6C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95000-59E0-4DAE-B318-98D3DC3D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39D4F-710D-4DE4-B66D-0706D6A8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5A17B-8654-4997-84C2-B2D097E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4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86F8E-A0DA-4356-B4E3-B5BD9EF6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99373-C877-47D7-BAF7-1DB3E8AA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A021D-D4D2-4E67-9DC4-05F4EAA6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B9CF-2710-40FF-BD2F-D886240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0AE31-4FCB-4357-AB69-5D24EF87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774DD-D664-4525-9785-9F18297A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72DB-C315-48E1-87E1-AB2C33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B2895-BEDF-4CC1-9A2B-941D038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8C7C8-01E5-4CF7-BAB2-D3A6BE0B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7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3F55-93F1-4E4C-AC6F-17EF13E2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F0C26-BC09-4728-807B-9B11292C6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5459B-C503-4E60-83FC-1F538DEC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2595E-3D22-4991-82AC-C6138D98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A04B-F232-4383-A042-3D520BF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90412-BA82-4100-823F-1D9E0F42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D6AF2-1DB8-4FD5-AA5F-9A37FDAC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166A1-ED20-45BE-8068-D6CDECFE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B4014-A80E-4A0F-B402-773307866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5579-AD71-4374-9D94-8C5399A9CAA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F46E8-91CE-448F-9858-CC769F30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AC7D1-D461-4A9F-9C83-83715A73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AAD5-EA1E-4575-9B89-A084CF1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85A06B-B7B6-4E4A-9869-F9BE71C01DE4}"/>
              </a:ext>
            </a:extLst>
          </p:cNvPr>
          <p:cNvSpPr txBox="1"/>
          <p:nvPr/>
        </p:nvSpPr>
        <p:spPr>
          <a:xfrm>
            <a:off x="4805082" y="2875002"/>
            <a:ext cx="2581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Lab-3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187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2CF3FF-23C0-4FD0-B761-638147E3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4" y="2516122"/>
            <a:ext cx="9467052" cy="28208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749FBA-B3A7-4778-857F-BDF8343159F6}"/>
              </a:ext>
            </a:extLst>
          </p:cNvPr>
          <p:cNvSpPr txBox="1"/>
          <p:nvPr/>
        </p:nvSpPr>
        <p:spPr>
          <a:xfrm>
            <a:off x="1362474" y="874710"/>
            <a:ext cx="94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Deriving Use Cases from System Requirements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83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C9C614-9E46-4E1D-94FB-F4A4BCC7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15" y="2178304"/>
            <a:ext cx="8298369" cy="37249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BE8A88-2939-4649-8604-468E2529DE41}"/>
              </a:ext>
            </a:extLst>
          </p:cNvPr>
          <p:cNvSpPr txBox="1"/>
          <p:nvPr/>
        </p:nvSpPr>
        <p:spPr>
          <a:xfrm>
            <a:off x="1362474" y="874710"/>
            <a:ext cx="6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Use Case Schema of UC-1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96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9B3FAC-8936-4AEC-AD75-D8B3AF76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98" y="1750009"/>
            <a:ext cx="7646603" cy="42332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EE9027-A3AF-473E-990D-AC63F07A421C}"/>
              </a:ext>
            </a:extLst>
          </p:cNvPr>
          <p:cNvSpPr txBox="1"/>
          <p:nvPr/>
        </p:nvSpPr>
        <p:spPr>
          <a:xfrm>
            <a:off x="1362474" y="874710"/>
            <a:ext cx="6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Use Case Schema of UC-4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44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02C807-BCAE-4BB2-A42E-BA1069AE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54" y="1862478"/>
            <a:ext cx="8184692" cy="31330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6F2AF0-6522-4EFC-8BE1-B9542770BED9}"/>
              </a:ext>
            </a:extLst>
          </p:cNvPr>
          <p:cNvSpPr txBox="1"/>
          <p:nvPr/>
        </p:nvSpPr>
        <p:spPr>
          <a:xfrm>
            <a:off x="1362474" y="874710"/>
            <a:ext cx="6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Acceptance tests for UC-1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86E2C-08DB-40FD-B569-9B55F5A94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40" y="1880112"/>
            <a:ext cx="8902720" cy="41031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FA9F30-B32F-424C-AC0B-DC8459A333D4}"/>
              </a:ext>
            </a:extLst>
          </p:cNvPr>
          <p:cNvSpPr txBox="1"/>
          <p:nvPr/>
        </p:nvSpPr>
        <p:spPr>
          <a:xfrm>
            <a:off x="1362474" y="874710"/>
            <a:ext cx="6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Acceptance tests for UC-4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38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 琦</dc:creator>
  <cp:lastModifiedBy>祁 琦</cp:lastModifiedBy>
  <cp:revision>1</cp:revision>
  <dcterms:created xsi:type="dcterms:W3CDTF">2021-03-27T16:25:45Z</dcterms:created>
  <dcterms:modified xsi:type="dcterms:W3CDTF">2021-03-27T16:31:01Z</dcterms:modified>
</cp:coreProperties>
</file>