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D36-B2DE-4285-A2B7-A707272D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99F-4E9B-43D0-9E67-86ADB7D3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5917-39DA-4557-A70F-31616A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0D32-D79B-45D4-BF17-B750C54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79FE-A64C-4386-A7D9-736031F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AA7-1396-42FE-A27B-10ECCF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3A62-DE8E-4FE2-BE07-BB1B77A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762-5909-4C11-9715-17C5BCD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98A7-0750-4508-922F-8A0D2E2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CEE-262E-4072-B428-A029942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4EC8F-A33F-4642-B32E-57C1B90A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953-6468-4C41-A220-E41B7059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A0D-4E92-4768-9FA4-C1292D2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6C8-F0ED-4648-99D2-10936BA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908-ACBD-4330-BD65-4C7CCD1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18E-0172-4AEF-964C-5B9D95D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EB91-4D00-4E48-B237-E9022F32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301-FCDB-49DA-B1F6-F8CB44D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9595-F831-48DB-A2A1-281B1F2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70BD-C019-49AA-8788-169DD35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BED-4E73-4D53-8FC2-9F992D6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695-30EB-482C-B41C-5448398D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850-7736-41A5-8D00-19DBB70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62AE-F3F0-443B-AE4D-B724237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37E4-042E-4371-9E18-069E36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981-35F2-4D1A-B9C5-AC20AE18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791E-DDA8-4F05-B2FB-20653912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C4D9-5ACA-42DE-9ACE-A07A487B6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8CAD-15FE-4EDC-B1C8-FD59B62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B25D-D98B-4955-924F-048CE9E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07F5-A380-496A-9571-699C5B1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A83-3246-4FE1-B6B7-D7CFE2C2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6A7-20AB-49E2-962E-E289800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2183-C83D-48F6-B9D1-5A161FB7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5FDF-64BB-4284-9EBF-C1ED321E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E089-71FB-4F88-9E07-9F023FB7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F8BC3-A94F-43E2-9B8F-7E191F8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F9A-0C56-433F-9DDC-F7333E4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F89D-6D9D-4F3E-9E0D-D7BF0CB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979-3A1D-4759-9D63-E77941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C92-D139-4F63-B169-2BD9FD1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55FA-320C-486D-9727-491EE46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54F-5F79-44F5-A2BF-2F48836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697B-DF2B-49D3-9B2C-534CAFC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E97A-F6AC-412C-89AB-663090B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60C-C9D1-4692-8BB0-568283F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7F5-835B-4A61-8B54-757406E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AA69-8511-4913-BBDE-738DCEC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7E1A-C281-46D6-B6B2-7449E9E1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2467-11AE-40D0-98C3-885F6D0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56-4603-483F-B228-21111E66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F2C-3949-4B49-AAA4-2F006CE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1B7-6C85-4EE8-8E3D-E3848F9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A10D-41A8-4652-8B7D-ABE6CA95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8312-EEC4-4300-B902-B7593754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7DA-3DAC-4DC0-9619-4C28644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299D-3B48-4C1C-BCF6-823179E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05F9-37D3-4D42-B6FA-CDDE9F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0816-3041-4A0C-9B4D-9B68360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193-8020-4A82-801F-483FF72B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003-5330-48D5-A849-CD14F438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6DE-0D36-4043-B197-B43A25F7152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5883-224F-4B09-96A9-E244A88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64E4-6571-4482-9C36-730280A6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B19-44B2-4B10-BEEA-F1C38BCA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Voice-To-Text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Analysis Web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8D5A-7FBD-4217-9586-1B30FAEF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27-EC36-41BF-BD7D-5CDCB29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99991-9401-4F5D-9F62-4AE3BD5D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65653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87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1569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865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751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Voice-To-Text Analysis Web UserGuide</vt:lpstr>
      <vt:lpstr>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Voice-To-Text Analysis Web UserGuide</dc:title>
  <dc:creator>赵 彤彤</dc:creator>
  <cp:lastModifiedBy>赵 彤彤</cp:lastModifiedBy>
  <cp:revision>1</cp:revision>
  <dcterms:created xsi:type="dcterms:W3CDTF">2022-06-09T08:25:20Z</dcterms:created>
  <dcterms:modified xsi:type="dcterms:W3CDTF">2022-06-09T08:27:16Z</dcterms:modified>
</cp:coreProperties>
</file>