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419" r:id="rId7"/>
    <p:sldId id="445" r:id="rId8"/>
    <p:sldId id="392" r:id="rId9"/>
    <p:sldId id="393" r:id="rId10"/>
    <p:sldId id="396" r:id="rId11"/>
    <p:sldId id="394" r:id="rId12"/>
    <p:sldId id="421" r:id="rId13"/>
    <p:sldId id="395" r:id="rId14"/>
    <p:sldId id="446" r:id="rId15"/>
    <p:sldId id="444" r:id="rId16"/>
    <p:sldId id="447" r:id="rId17"/>
    <p:sldId id="420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D36-B2DE-4285-A2B7-A707272D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99F-4E9B-43D0-9E67-86ADB7D3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5917-39DA-4557-A70F-31616A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0D32-D79B-45D4-BF17-B750C54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79FE-A64C-4386-A7D9-736031F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AA7-1396-42FE-A27B-10ECCF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3A62-DE8E-4FE2-BE07-BB1B77A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762-5909-4C11-9715-17C5BCD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98A7-0750-4508-922F-8A0D2E2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CEE-262E-4072-B428-A029942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4EC8F-A33F-4642-B32E-57C1B90A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953-6468-4C41-A220-E41B7059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A0D-4E92-4768-9FA4-C1292D2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6C8-F0ED-4648-99D2-10936BA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908-ACBD-4330-BD65-4C7CCD1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2EA90-AADE-4FEC-AB5C-BA7E4B8504AC}" type="datetime1">
              <a:rPr lang="en-SG" smtClean="0"/>
              <a:t>15/6/2022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18E-0172-4AEF-964C-5B9D95D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EB91-4D00-4E48-B237-E9022F32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301-FCDB-49DA-B1F6-F8CB44D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9595-F831-48DB-A2A1-281B1F2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70BD-C019-49AA-8788-169DD35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BED-4E73-4D53-8FC2-9F992D6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695-30EB-482C-B41C-5448398D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850-7736-41A5-8D00-19DBB70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62AE-F3F0-443B-AE4D-B724237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37E4-042E-4371-9E18-069E36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981-35F2-4D1A-B9C5-AC20AE18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791E-DDA8-4F05-B2FB-20653912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C4D9-5ACA-42DE-9ACE-A07A487B6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8CAD-15FE-4EDC-B1C8-FD59B62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B25D-D98B-4955-924F-048CE9E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07F5-A380-496A-9571-699C5B1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A83-3246-4FE1-B6B7-D7CFE2C2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6A7-20AB-49E2-962E-E289800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2183-C83D-48F6-B9D1-5A161FB7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5FDF-64BB-4284-9EBF-C1ED321E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E089-71FB-4F88-9E07-9F023FB7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F8BC3-A94F-43E2-9B8F-7E191F8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F9A-0C56-433F-9DDC-F7333E4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F89D-6D9D-4F3E-9E0D-D7BF0CB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979-3A1D-4759-9D63-E77941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C92-D139-4F63-B169-2BD9FD1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55FA-320C-486D-9727-491EE46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54F-5F79-44F5-A2BF-2F48836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697B-DF2B-49D3-9B2C-534CAFC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E97A-F6AC-412C-89AB-663090B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60C-C9D1-4692-8BB0-568283F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7F5-835B-4A61-8B54-757406E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AA69-8511-4913-BBDE-738DCEC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7E1A-C281-46D6-B6B2-7449E9E1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2467-11AE-40D0-98C3-885F6D0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56-4603-483F-B228-21111E66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F2C-3949-4B49-AAA4-2F006CE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1B7-6C85-4EE8-8E3D-E3848F9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A10D-41A8-4652-8B7D-ABE6CA95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8312-EEC4-4300-B902-B7593754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7DA-3DAC-4DC0-9619-4C28644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299D-3B48-4C1C-BCF6-823179E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05F9-37D3-4D42-B6FA-CDDE9F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0816-3041-4A0C-9B4D-9B68360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193-8020-4A82-801F-483FF72B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003-5330-48D5-A849-CD14F438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6DE-0D36-4043-B197-B43A25F715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5883-224F-4B09-96A9-E244A88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64E4-6571-4482-9C36-730280A6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B19-44B2-4B10-BEEA-F1C38BCA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+mn-lt"/>
              </a:rPr>
              <a:t>Voice-To-Text</a:t>
            </a:r>
            <a:r>
              <a:rPr lang="en-US" dirty="0"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Analysis Web User Guide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8D5A-7FBD-4217-9586-1B30FAEF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31689E-C63E-4904-B2E1-C09AA81C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8357"/>
            <a:ext cx="10190671" cy="520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(3/7)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0BC0B6-C453-4DE8-9835-0638248DE075}"/>
              </a:ext>
            </a:extLst>
          </p:cNvPr>
          <p:cNvGrpSpPr/>
          <p:nvPr/>
        </p:nvGrpSpPr>
        <p:grpSpPr>
          <a:xfrm>
            <a:off x="7723163" y="4360985"/>
            <a:ext cx="3010488" cy="984738"/>
            <a:chOff x="1316185" y="3924726"/>
            <a:chExt cx="3010488" cy="9847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8A36F4-E22A-4C09-8F50-CA8154D9DACD}"/>
                </a:ext>
              </a:extLst>
            </p:cNvPr>
            <p:cNvSpPr/>
            <p:nvPr/>
          </p:nvSpPr>
          <p:spPr>
            <a:xfrm>
              <a:off x="3890575" y="4566119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4280B6DF-7D20-4E0D-B6EE-73449096C5BC}"/>
                </a:ext>
              </a:extLst>
            </p:cNvPr>
            <p:cNvSpPr/>
            <p:nvPr/>
          </p:nvSpPr>
          <p:spPr>
            <a:xfrm>
              <a:off x="1316185" y="3924726"/>
              <a:ext cx="2076593" cy="984738"/>
            </a:xfrm>
            <a:prstGeom prst="wedgeRoundRectCallout">
              <a:avLst>
                <a:gd name="adj1" fmla="val 72587"/>
                <a:gd name="adj2" fmla="val 2833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 Confirm window.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809310-F04B-4E41-B617-AB6FAAC79D3E}"/>
              </a:ext>
            </a:extLst>
          </p:cNvPr>
          <p:cNvGrpSpPr/>
          <p:nvPr/>
        </p:nvGrpSpPr>
        <p:grpSpPr>
          <a:xfrm>
            <a:off x="6865035" y="1290235"/>
            <a:ext cx="3868616" cy="1859533"/>
            <a:chOff x="-475838" y="3924726"/>
            <a:chExt cx="3868616" cy="18595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9BE3CE-F1E3-44F5-BEA4-FA035DC2D0C8}"/>
                </a:ext>
              </a:extLst>
            </p:cNvPr>
            <p:cNvSpPr/>
            <p:nvPr/>
          </p:nvSpPr>
          <p:spPr>
            <a:xfrm>
              <a:off x="-475838" y="5324212"/>
              <a:ext cx="1209820" cy="4600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7B9427B-0932-4FD3-BEC3-5658D310AA6E}"/>
                </a:ext>
              </a:extLst>
            </p:cNvPr>
            <p:cNvSpPr/>
            <p:nvPr/>
          </p:nvSpPr>
          <p:spPr>
            <a:xfrm>
              <a:off x="1316185" y="3924726"/>
              <a:ext cx="2076593" cy="1593642"/>
            </a:xfrm>
            <a:prstGeom prst="wedgeRoundRectCallout">
              <a:avLst>
                <a:gd name="adj1" fmla="val -84579"/>
                <a:gd name="adj2" fmla="val 3747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the audio will not be shown in the list;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5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4C8EA0-B4B1-C9C5-A9DD-531E3AD4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1059361"/>
            <a:ext cx="9975011" cy="5084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(4/7)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934F8-8F3B-4F3A-86C6-FF50B82D5318}"/>
              </a:ext>
            </a:extLst>
          </p:cNvPr>
          <p:cNvGrpSpPr/>
          <p:nvPr/>
        </p:nvGrpSpPr>
        <p:grpSpPr>
          <a:xfrm>
            <a:off x="9546102" y="1561234"/>
            <a:ext cx="2512691" cy="1825562"/>
            <a:chOff x="175531" y="4209549"/>
            <a:chExt cx="2512691" cy="18255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A57C4A-0B66-4A8A-8BE0-2D93EC72D5F7}"/>
                </a:ext>
              </a:extLst>
            </p:cNvPr>
            <p:cNvSpPr/>
            <p:nvPr/>
          </p:nvSpPr>
          <p:spPr>
            <a:xfrm>
              <a:off x="175531" y="5691766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C3E2046-EE6D-4A49-96C8-9718A065627E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-56804"/>
                <a:gd name="adj2" fmla="val 9691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an Analysis Selection window.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375241-C393-41A4-AE08-9E3DD808E763}"/>
              </a:ext>
            </a:extLst>
          </p:cNvPr>
          <p:cNvGrpSpPr/>
          <p:nvPr/>
        </p:nvGrpSpPr>
        <p:grpSpPr>
          <a:xfrm>
            <a:off x="2352588" y="1491094"/>
            <a:ext cx="3415166" cy="2039616"/>
            <a:chOff x="611629" y="4209549"/>
            <a:chExt cx="3415166" cy="203961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38489A-F77A-465B-8A55-30370E7AC5F3}"/>
                </a:ext>
              </a:extLst>
            </p:cNvPr>
            <p:cNvSpPr/>
            <p:nvPr/>
          </p:nvSpPr>
          <p:spPr>
            <a:xfrm>
              <a:off x="2932799" y="5264427"/>
              <a:ext cx="1093996" cy="9847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4E4CF158-C863-4FAB-9385-3937DBD4A9C5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59038"/>
                <a:gd name="adj2" fmla="val 9119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Tick the checkbox to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select the analysis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you want to perform on the audio.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AD31A-3953-42D2-9172-6B4B41A740D0}"/>
              </a:ext>
            </a:extLst>
          </p:cNvPr>
          <p:cNvGrpSpPr/>
          <p:nvPr/>
        </p:nvGrpSpPr>
        <p:grpSpPr>
          <a:xfrm>
            <a:off x="7072173" y="3671668"/>
            <a:ext cx="2473929" cy="2011679"/>
            <a:chOff x="2932799" y="5685902"/>
            <a:chExt cx="2473929" cy="201167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B0BED9-AC4E-4F74-9665-43E772B0419F}"/>
                </a:ext>
              </a:extLst>
            </p:cNvPr>
            <p:cNvSpPr/>
            <p:nvPr/>
          </p:nvSpPr>
          <p:spPr>
            <a:xfrm>
              <a:off x="2932799" y="5685902"/>
              <a:ext cx="1093996" cy="3938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6DB2A9D9-2049-43E3-B4E1-81DCEB99BA8D}"/>
                </a:ext>
              </a:extLst>
            </p:cNvPr>
            <p:cNvSpPr/>
            <p:nvPr/>
          </p:nvSpPr>
          <p:spPr>
            <a:xfrm>
              <a:off x="3330135" y="6627248"/>
              <a:ext cx="2076593" cy="1070333"/>
            </a:xfrm>
            <a:prstGeom prst="wedgeRoundRectCallout">
              <a:avLst>
                <a:gd name="adj1" fmla="val -37159"/>
                <a:gd name="adj2" fmla="val -100233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start the analysis in backend;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89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CB4D531-D09B-9FE7-62BA-E5A2E872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1294419"/>
            <a:ext cx="9989388" cy="5059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(5/7)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0DFF9E-2053-4AD4-8E6A-7D52E2E2D516}"/>
              </a:ext>
            </a:extLst>
          </p:cNvPr>
          <p:cNvGrpSpPr/>
          <p:nvPr/>
        </p:nvGrpSpPr>
        <p:grpSpPr>
          <a:xfrm>
            <a:off x="7191874" y="1063756"/>
            <a:ext cx="2627375" cy="2551641"/>
            <a:chOff x="5450915" y="3782211"/>
            <a:chExt cx="2627375" cy="25516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F4E07-770D-4657-A2D9-54DFE54CEC48}"/>
                </a:ext>
              </a:extLst>
            </p:cNvPr>
            <p:cNvSpPr/>
            <p:nvPr/>
          </p:nvSpPr>
          <p:spPr>
            <a:xfrm>
              <a:off x="7694243" y="5936139"/>
              <a:ext cx="384047" cy="3977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BE8A836A-3921-4FA8-B5DE-7F5074C5004D}"/>
                </a:ext>
              </a:extLst>
            </p:cNvPr>
            <p:cNvSpPr/>
            <p:nvPr/>
          </p:nvSpPr>
          <p:spPr>
            <a:xfrm>
              <a:off x="5450915" y="3782211"/>
              <a:ext cx="2076593" cy="1777918"/>
            </a:xfrm>
            <a:prstGeom prst="wedgeRoundRectCallout">
              <a:avLst>
                <a:gd name="adj1" fmla="val 55651"/>
                <a:gd name="adj2" fmla="val 80119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5. The spinning circle means this audio is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being processed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in backend. It may take a long time if your audio is long.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40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(6/7)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1F495D3-07DE-4ACD-9AA9-EB95DEAA1F54}"/>
              </a:ext>
            </a:extLst>
          </p:cNvPr>
          <p:cNvGrpSpPr/>
          <p:nvPr/>
        </p:nvGrpSpPr>
        <p:grpSpPr>
          <a:xfrm>
            <a:off x="1514799" y="3601328"/>
            <a:ext cx="3955391" cy="1820025"/>
            <a:chOff x="1514799" y="3601328"/>
            <a:chExt cx="3955391" cy="18200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99F6F2-EE31-C1B7-F255-C7361D7C5F03}"/>
                </a:ext>
              </a:extLst>
            </p:cNvPr>
            <p:cNvSpPr/>
            <p:nvPr/>
          </p:nvSpPr>
          <p:spPr>
            <a:xfrm>
              <a:off x="1514799" y="4581776"/>
              <a:ext cx="423583" cy="8395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AA987B3A-4D14-4F9E-A0FE-6B35A8AF5F01}"/>
                </a:ext>
              </a:extLst>
            </p:cNvPr>
            <p:cNvSpPr/>
            <p:nvPr/>
          </p:nvSpPr>
          <p:spPr>
            <a:xfrm>
              <a:off x="3393597" y="3601328"/>
              <a:ext cx="2076593" cy="798041"/>
            </a:xfrm>
            <a:prstGeom prst="wedgeRoundRectCallout">
              <a:avLst>
                <a:gd name="adj1" fmla="val -119129"/>
                <a:gd name="adj2" fmla="val 11256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Select multiple audios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F1855-0934-40DD-9493-AC83F45A8B83}"/>
              </a:ext>
            </a:extLst>
          </p:cNvPr>
          <p:cNvGrpSpPr/>
          <p:nvPr/>
        </p:nvGrpSpPr>
        <p:grpSpPr>
          <a:xfrm>
            <a:off x="6096000" y="5069281"/>
            <a:ext cx="4427290" cy="1287069"/>
            <a:chOff x="6079996" y="5134707"/>
            <a:chExt cx="4427290" cy="12870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9177930" y="5516304"/>
              <a:ext cx="1329356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6079996" y="5134707"/>
              <a:ext cx="2076593" cy="1287069"/>
            </a:xfrm>
            <a:prstGeom prst="wedgeRoundRectCallout">
              <a:avLst>
                <a:gd name="adj1" fmla="val 96975"/>
                <a:gd name="adj2" fmla="val 487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Perform analysis/deletion action on selected audios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58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(7/7)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18CD03-ED26-4D10-8864-B8FA17CC9271}"/>
              </a:ext>
            </a:extLst>
          </p:cNvPr>
          <p:cNvGrpSpPr/>
          <p:nvPr/>
        </p:nvGrpSpPr>
        <p:grpSpPr>
          <a:xfrm>
            <a:off x="7776245" y="5532818"/>
            <a:ext cx="3185052" cy="724361"/>
            <a:chOff x="7776245" y="5532818"/>
            <a:chExt cx="3185052" cy="72436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10452295" y="5532818"/>
              <a:ext cx="509002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69553"/>
                <a:gd name="adj2" fmla="val 292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up to the top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down to the bottom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C14DB-8B32-41C4-91B9-8C1A4FB5D03F}"/>
              </a:ext>
            </a:extLst>
          </p:cNvPr>
          <p:cNvGrpSpPr/>
          <p:nvPr/>
        </p:nvGrpSpPr>
        <p:grpSpPr>
          <a:xfrm>
            <a:off x="6797148" y="3066819"/>
            <a:ext cx="3185051" cy="724361"/>
            <a:chOff x="7776245" y="5532818"/>
            <a:chExt cx="3185051" cy="7243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4CDFFD-029C-4E7D-9D81-03D606A8ACFC}"/>
                </a:ext>
              </a:extLst>
            </p:cNvPr>
            <p:cNvSpPr/>
            <p:nvPr/>
          </p:nvSpPr>
          <p:spPr>
            <a:xfrm>
              <a:off x="10545127" y="5659364"/>
              <a:ext cx="416169" cy="3516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A81F4E3-3560-4854-A055-A02DACFB3E2D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73379"/>
                <a:gd name="adj2" fmla="val -1455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Go to the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Report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page to view analysis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(1/3)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BC466E0-473E-56E8-F8AB-B03F73AB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8" y="1210163"/>
            <a:ext cx="9615577" cy="4897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12203F-B6D8-4E97-A743-CDD236DD70FD}"/>
              </a:ext>
            </a:extLst>
          </p:cNvPr>
          <p:cNvGrpSpPr/>
          <p:nvPr/>
        </p:nvGrpSpPr>
        <p:grpSpPr>
          <a:xfrm>
            <a:off x="1275143" y="1615675"/>
            <a:ext cx="10806694" cy="3040731"/>
            <a:chOff x="5788936" y="6643829"/>
            <a:chExt cx="10806694" cy="30407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CC67AB-A608-43ED-8C0D-B4E6083DB1A7}"/>
                </a:ext>
              </a:extLst>
            </p:cNvPr>
            <p:cNvSpPr/>
            <p:nvPr/>
          </p:nvSpPr>
          <p:spPr>
            <a:xfrm>
              <a:off x="5788936" y="7485780"/>
              <a:ext cx="9388168" cy="21987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DE5D9631-F784-4A93-A800-93574373B7F4}"/>
                </a:ext>
              </a:extLst>
            </p:cNvPr>
            <p:cNvSpPr/>
            <p:nvPr/>
          </p:nvSpPr>
          <p:spPr>
            <a:xfrm>
              <a:off x="15262059" y="6643829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Info Section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CE232-83EB-4B05-A923-1681685BF8DF}"/>
              </a:ext>
            </a:extLst>
          </p:cNvPr>
          <p:cNvGrpSpPr/>
          <p:nvPr/>
        </p:nvGrpSpPr>
        <p:grpSpPr>
          <a:xfrm>
            <a:off x="1318444" y="4656405"/>
            <a:ext cx="10806694" cy="1597914"/>
            <a:chOff x="5788936" y="7690827"/>
            <a:chExt cx="10806694" cy="19937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F11A3A-1604-45B5-A7C3-9BDFD5238AC8}"/>
                </a:ext>
              </a:extLst>
            </p:cNvPr>
            <p:cNvSpPr/>
            <p:nvPr/>
          </p:nvSpPr>
          <p:spPr>
            <a:xfrm>
              <a:off x="5788936" y="7690827"/>
              <a:ext cx="9388168" cy="19937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9B29CB3F-11E0-40E8-B270-635AD1A2522C}"/>
                </a:ext>
              </a:extLst>
            </p:cNvPr>
            <p:cNvSpPr/>
            <p:nvPr/>
          </p:nvSpPr>
          <p:spPr>
            <a:xfrm>
              <a:off x="15262059" y="7845743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Report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1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24881DB-8480-48D3-8B83-5058CAB2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7" y="1441162"/>
            <a:ext cx="9473733" cy="4813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(2/3)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1A4E55-BFFF-47FE-87EB-D27D42134355}"/>
              </a:ext>
            </a:extLst>
          </p:cNvPr>
          <p:cNvGrpSpPr/>
          <p:nvPr/>
        </p:nvGrpSpPr>
        <p:grpSpPr>
          <a:xfrm>
            <a:off x="162111" y="3429000"/>
            <a:ext cx="4044129" cy="2825319"/>
            <a:chOff x="162111" y="3429000"/>
            <a:chExt cx="4044129" cy="28253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12203F-B6D8-4E97-A743-CDD236DD70FD}"/>
                </a:ext>
              </a:extLst>
            </p:cNvPr>
            <p:cNvGrpSpPr/>
            <p:nvPr/>
          </p:nvGrpSpPr>
          <p:grpSpPr>
            <a:xfrm>
              <a:off x="162111" y="3429000"/>
              <a:ext cx="4044129" cy="1047691"/>
              <a:chOff x="4675904" y="8457154"/>
              <a:chExt cx="4044129" cy="104769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CC67AB-A608-43ED-8C0D-B4E6083DB1A7}"/>
                  </a:ext>
                </a:extLst>
              </p:cNvPr>
              <p:cNvSpPr/>
              <p:nvPr/>
            </p:nvSpPr>
            <p:spPr>
              <a:xfrm>
                <a:off x="7060045" y="8457154"/>
                <a:ext cx="1659988" cy="41148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E5D9631-F784-4A93-A800-93574373B7F4}"/>
                  </a:ext>
                </a:extLst>
              </p:cNvPr>
              <p:cNvSpPr/>
              <p:nvPr/>
            </p:nvSpPr>
            <p:spPr>
              <a:xfrm>
                <a:off x="4675904" y="8662894"/>
                <a:ext cx="1791064" cy="84195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Audio Players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Original Audio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Sliced Audio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458D9F-60FA-49F0-9FB6-2344AFCA7DDE}"/>
                </a:ext>
              </a:extLst>
            </p:cNvPr>
            <p:cNvSpPr/>
            <p:nvPr/>
          </p:nvSpPr>
          <p:spPr>
            <a:xfrm>
              <a:off x="1360097" y="5236357"/>
              <a:ext cx="1791065" cy="10179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D1B1F1-451E-452B-93ED-3D708D36EE9F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1953175" y="3634740"/>
              <a:ext cx="593077" cy="4209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02CB2F-F446-42D3-AD66-37D3D78B8D7B}"/>
                </a:ext>
              </a:extLst>
            </p:cNvPr>
            <p:cNvCxnSpPr>
              <a:cxnSpLocks/>
              <a:stCxn id="8" idx="3"/>
              <a:endCxn id="13" idx="0"/>
            </p:cNvCxnSpPr>
            <p:nvPr/>
          </p:nvCxnSpPr>
          <p:spPr>
            <a:xfrm>
              <a:off x="1953175" y="4055716"/>
              <a:ext cx="302455" cy="11806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D66C13-11BE-46BE-9167-C41120102222}"/>
              </a:ext>
            </a:extLst>
          </p:cNvPr>
          <p:cNvGrpSpPr/>
          <p:nvPr/>
        </p:nvGrpSpPr>
        <p:grpSpPr>
          <a:xfrm>
            <a:off x="6635590" y="4031277"/>
            <a:ext cx="3603235" cy="851567"/>
            <a:chOff x="7887615" y="4918059"/>
            <a:chExt cx="3603235" cy="85156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1FB28F-ADC5-4B65-B69B-4259F6777BC3}"/>
                </a:ext>
              </a:extLst>
            </p:cNvPr>
            <p:cNvSpPr/>
            <p:nvPr/>
          </p:nvSpPr>
          <p:spPr>
            <a:xfrm>
              <a:off x="10396025" y="5560954"/>
              <a:ext cx="1094825" cy="20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0FF0B72-1618-4866-B8D1-338EA021998D}"/>
                </a:ext>
              </a:extLst>
            </p:cNvPr>
            <p:cNvSpPr/>
            <p:nvPr/>
          </p:nvSpPr>
          <p:spPr>
            <a:xfrm>
              <a:off x="7887615" y="4918059"/>
              <a:ext cx="2205955" cy="724361"/>
            </a:xfrm>
            <a:prstGeom prst="wedgeRoundRectCallout">
              <a:avLst>
                <a:gd name="adj1" fmla="val 61263"/>
                <a:gd name="adj2" fmla="val 53422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report as a csv file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2696D3-3254-404E-B675-4421A8CE2390}"/>
              </a:ext>
            </a:extLst>
          </p:cNvPr>
          <p:cNvGrpSpPr/>
          <p:nvPr/>
        </p:nvGrpSpPr>
        <p:grpSpPr>
          <a:xfrm>
            <a:off x="6635590" y="4900466"/>
            <a:ext cx="3614959" cy="1060252"/>
            <a:chOff x="7875891" y="5578576"/>
            <a:chExt cx="3614959" cy="106025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2B846F-810C-4888-8561-1931AB648AF9}"/>
                </a:ext>
              </a:extLst>
            </p:cNvPr>
            <p:cNvSpPr/>
            <p:nvPr/>
          </p:nvSpPr>
          <p:spPr>
            <a:xfrm>
              <a:off x="10396025" y="5578576"/>
              <a:ext cx="1094825" cy="2037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5D540ECB-F79C-4934-9FB0-502CEE6746CB}"/>
                </a:ext>
              </a:extLst>
            </p:cNvPr>
            <p:cNvSpPr/>
            <p:nvPr/>
          </p:nvSpPr>
          <p:spPr>
            <a:xfrm>
              <a:off x="7875891" y="5914467"/>
              <a:ext cx="2205955" cy="724361"/>
            </a:xfrm>
            <a:prstGeom prst="wedgeRoundRectCallout">
              <a:avLst>
                <a:gd name="adj1" fmla="val 63814"/>
                <a:gd name="adj2" fmla="val -786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Switch on/off hiding empty text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34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(3/3)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47FB71-0D4C-8FD6-96D1-6858075C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1134260"/>
            <a:ext cx="10147539" cy="5222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F9BFB-1A7C-4705-BCCE-4E4EFB7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FA11CF6-82D4-B75E-8E75-6F359B67942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About</a:t>
            </a: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56B29A-493C-56C4-777F-8C677E05A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" b="2769"/>
          <a:stretch/>
        </p:blipFill>
        <p:spPr>
          <a:xfrm>
            <a:off x="1158815" y="1304781"/>
            <a:ext cx="9558074" cy="47518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C168E3-9167-48F0-A1E6-452EF365E11C}"/>
              </a:ext>
            </a:extLst>
          </p:cNvPr>
          <p:cNvGrpSpPr/>
          <p:nvPr/>
        </p:nvGrpSpPr>
        <p:grpSpPr>
          <a:xfrm>
            <a:off x="1158815" y="2690333"/>
            <a:ext cx="4615972" cy="724361"/>
            <a:chOff x="2399116" y="3368443"/>
            <a:chExt cx="4615972" cy="7243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54066B-86C3-4F27-A780-00417695C296}"/>
                </a:ext>
              </a:extLst>
            </p:cNvPr>
            <p:cNvSpPr/>
            <p:nvPr/>
          </p:nvSpPr>
          <p:spPr>
            <a:xfrm>
              <a:off x="2399116" y="3526862"/>
              <a:ext cx="1387437" cy="3446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FB6B4537-C671-4C8D-A875-B0BAB89AB751}"/>
                </a:ext>
              </a:extLst>
            </p:cNvPr>
            <p:cNvSpPr/>
            <p:nvPr/>
          </p:nvSpPr>
          <p:spPr>
            <a:xfrm>
              <a:off x="4809133" y="3368443"/>
              <a:ext cx="2205955" cy="724361"/>
            </a:xfrm>
            <a:prstGeom prst="wedgeRoundRectCallout">
              <a:avLst>
                <a:gd name="adj1" fmla="val -96890"/>
                <a:gd name="adj2" fmla="val -95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user guide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B62D3B-F33B-45A2-8E90-97965919323F}"/>
              </a:ext>
            </a:extLst>
          </p:cNvPr>
          <p:cNvGrpSpPr/>
          <p:nvPr/>
        </p:nvGrpSpPr>
        <p:grpSpPr>
          <a:xfrm>
            <a:off x="9282648" y="1829574"/>
            <a:ext cx="1720316" cy="1732883"/>
            <a:chOff x="9282648" y="1829574"/>
            <a:chExt cx="1720316" cy="173288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859DFB-4A9D-43FE-8DB8-78362803106E}"/>
                </a:ext>
              </a:extLst>
            </p:cNvPr>
            <p:cNvSpPr/>
            <p:nvPr/>
          </p:nvSpPr>
          <p:spPr>
            <a:xfrm>
              <a:off x="10142806" y="1829574"/>
              <a:ext cx="703385" cy="365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84A6DE72-9BD0-410C-BD35-90E45D7C20C6}"/>
                </a:ext>
              </a:extLst>
            </p:cNvPr>
            <p:cNvSpPr/>
            <p:nvPr/>
          </p:nvSpPr>
          <p:spPr>
            <a:xfrm>
              <a:off x="9282648" y="2838210"/>
              <a:ext cx="1720316" cy="724247"/>
            </a:xfrm>
            <a:prstGeom prst="wedgeRoundRectCallout">
              <a:avLst>
                <a:gd name="adj1" fmla="val 23616"/>
                <a:gd name="adj2" fmla="val -13735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Log out the web portal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39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27-EC36-41BF-BD7D-5CDCB29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99991-9401-4F5D-9F62-4AE3BD5D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6632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87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1569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865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751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Tongtong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1C3-BEE5-4A53-8316-F7F56FA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8903-B2F3-4CA9-A141-37101E7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login with his/her username and 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1710E-732F-4545-B226-B9825162A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6"/>
          <a:stretch/>
        </p:blipFill>
        <p:spPr>
          <a:xfrm>
            <a:off x="2018714" y="1690689"/>
            <a:ext cx="8154572" cy="4091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DCC84B2A-8D9E-41DF-AB28-EAB39A38C65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7773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6C0C58-FEB8-4DFC-B8B6-C1B14D7D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89" y="1690688"/>
            <a:ext cx="8043446" cy="4130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designed as a dashboard to show </a:t>
            </a:r>
            <a:r>
              <a:rPr lang="en-US" u="sng" dirty="0"/>
              <a:t>summary information </a:t>
            </a:r>
            <a:r>
              <a:rPr lang="en-US" dirty="0"/>
              <a:t>of </a:t>
            </a:r>
            <a:r>
              <a:rPr lang="en-US" u="sng" dirty="0"/>
              <a:t>current user</a:t>
            </a:r>
            <a:r>
              <a:rPr lang="en-US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4E0E3-9D53-4E01-87B4-4AF9106F96F5}"/>
              </a:ext>
            </a:extLst>
          </p:cNvPr>
          <p:cNvSpPr/>
          <p:nvPr/>
        </p:nvSpPr>
        <p:spPr>
          <a:xfrm>
            <a:off x="8904850" y="2166424"/>
            <a:ext cx="753794" cy="257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0CD366-5F69-40B7-BAC8-326C4F3925B9}"/>
              </a:ext>
            </a:extLst>
          </p:cNvPr>
          <p:cNvSpPr/>
          <p:nvPr/>
        </p:nvSpPr>
        <p:spPr>
          <a:xfrm>
            <a:off x="2015489" y="3429000"/>
            <a:ext cx="1895330" cy="56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7DC9F-9B22-4F92-B297-AB0AD879B42B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2963154" y="3995225"/>
            <a:ext cx="2537314" cy="212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D4FBE-9D1D-4A3D-B771-6AA776EE8F94}"/>
              </a:ext>
            </a:extLst>
          </p:cNvPr>
          <p:cNvCxnSpPr>
            <a:endCxn id="5" idx="2"/>
          </p:cNvCxnSpPr>
          <p:nvPr/>
        </p:nvCxnSpPr>
        <p:spPr>
          <a:xfrm flipV="1">
            <a:off x="8281183" y="2424359"/>
            <a:ext cx="1000564" cy="369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B811E35-35D6-4B74-B212-51D08B1E5D12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079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E5802A-96C0-47E3-A4A4-52D545D11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(1/2)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9336C1-9643-9062-263A-1C0831F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40" y="1377672"/>
            <a:ext cx="8954217" cy="4562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7A9CA7-4D00-4CA9-A665-8C0D925E13BB}"/>
              </a:ext>
            </a:extLst>
          </p:cNvPr>
          <p:cNvGrpSpPr/>
          <p:nvPr/>
        </p:nvGrpSpPr>
        <p:grpSpPr>
          <a:xfrm>
            <a:off x="118425" y="3756074"/>
            <a:ext cx="8308122" cy="1575582"/>
            <a:chOff x="118425" y="3756074"/>
            <a:chExt cx="8308122" cy="15755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F5FDD3-2197-45A8-A6FB-326D3198AB94}"/>
                </a:ext>
              </a:extLst>
            </p:cNvPr>
            <p:cNvSpPr/>
            <p:nvPr/>
          </p:nvSpPr>
          <p:spPr>
            <a:xfrm>
              <a:off x="2208628" y="3756074"/>
              <a:ext cx="6217919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59D0E5B9-C5CF-4192-887C-03A21E07412A}"/>
                </a:ext>
              </a:extLst>
            </p:cNvPr>
            <p:cNvSpPr/>
            <p:nvPr/>
          </p:nvSpPr>
          <p:spPr>
            <a:xfrm>
              <a:off x="118425" y="4276578"/>
              <a:ext cx="1716259" cy="1055078"/>
            </a:xfrm>
            <a:prstGeom prst="wedgeRoundRectCallout">
              <a:avLst>
                <a:gd name="adj1" fmla="val 71789"/>
                <a:gd name="adj2" fmla="val -7913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here to choose the file to upload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844D17-E174-413D-80B3-0AA7B9AA6CAE}"/>
              </a:ext>
            </a:extLst>
          </p:cNvPr>
          <p:cNvGrpSpPr/>
          <p:nvPr/>
        </p:nvGrpSpPr>
        <p:grpSpPr>
          <a:xfrm>
            <a:off x="115506" y="2820572"/>
            <a:ext cx="9450525" cy="928468"/>
            <a:chOff x="-68547" y="3483967"/>
            <a:chExt cx="9450525" cy="92846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C429B1-F977-4BC0-9B62-79A80306090F}"/>
                </a:ext>
              </a:extLst>
            </p:cNvPr>
            <p:cNvSpPr/>
            <p:nvPr/>
          </p:nvSpPr>
          <p:spPr>
            <a:xfrm>
              <a:off x="2018737" y="3765321"/>
              <a:ext cx="7363241" cy="32707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F2048750-DB1A-4019-A7B2-0908C0DD1856}"/>
                </a:ext>
              </a:extLst>
            </p:cNvPr>
            <p:cNvSpPr/>
            <p:nvPr/>
          </p:nvSpPr>
          <p:spPr>
            <a:xfrm>
              <a:off x="-68547" y="3483967"/>
              <a:ext cx="1716259" cy="928468"/>
            </a:xfrm>
            <a:prstGeom prst="wedgeRoundRectCallout">
              <a:avLst>
                <a:gd name="adj1" fmla="val 70150"/>
                <a:gd name="adj2" fmla="val 1141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[Optional] Input Description for the upload file.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C3547-1994-4638-AAC5-817BCB9414EA}"/>
              </a:ext>
            </a:extLst>
          </p:cNvPr>
          <p:cNvGrpSpPr/>
          <p:nvPr/>
        </p:nvGrpSpPr>
        <p:grpSpPr>
          <a:xfrm>
            <a:off x="7752470" y="3672575"/>
            <a:ext cx="1716259" cy="2008217"/>
            <a:chOff x="5025682" y="2916542"/>
            <a:chExt cx="1716259" cy="2008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B8277C-052D-43FF-B2E3-C56A5B519DAC}"/>
                </a:ext>
              </a:extLst>
            </p:cNvPr>
            <p:cNvSpPr/>
            <p:nvPr/>
          </p:nvSpPr>
          <p:spPr>
            <a:xfrm flipV="1">
              <a:off x="5699759" y="2916542"/>
              <a:ext cx="618979" cy="4070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7E7E8C9A-1226-402D-95BD-2846EBAA0D9D}"/>
                </a:ext>
              </a:extLst>
            </p:cNvPr>
            <p:cNvSpPr/>
            <p:nvPr/>
          </p:nvSpPr>
          <p:spPr>
            <a:xfrm>
              <a:off x="5025682" y="3869681"/>
              <a:ext cx="1716259" cy="1055078"/>
            </a:xfrm>
            <a:prstGeom prst="wedgeRoundRectCallout">
              <a:avLst>
                <a:gd name="adj1" fmla="val 7034"/>
                <a:gd name="adj2" fmla="val -97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here to upload your chosen file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DAADB-0EC9-4FEA-AF31-F8D3DB5358DA}"/>
              </a:ext>
            </a:extLst>
          </p:cNvPr>
          <p:cNvGrpSpPr/>
          <p:nvPr/>
        </p:nvGrpSpPr>
        <p:grpSpPr>
          <a:xfrm>
            <a:off x="9093875" y="3669367"/>
            <a:ext cx="2259925" cy="2011425"/>
            <a:chOff x="4482016" y="2913334"/>
            <a:chExt cx="2259925" cy="20114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0B7C2-D516-4636-A44D-FAE1B14CB70D}"/>
                </a:ext>
              </a:extLst>
            </p:cNvPr>
            <p:cNvSpPr/>
            <p:nvPr/>
          </p:nvSpPr>
          <p:spPr>
            <a:xfrm flipV="1">
              <a:off x="4482016" y="2913334"/>
              <a:ext cx="618979" cy="4070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12E89499-5A18-4783-8760-3CC0022ABC23}"/>
                </a:ext>
              </a:extLst>
            </p:cNvPr>
            <p:cNvSpPr/>
            <p:nvPr/>
          </p:nvSpPr>
          <p:spPr>
            <a:xfrm>
              <a:off x="5025682" y="3869681"/>
              <a:ext cx="1716259" cy="1055078"/>
            </a:xfrm>
            <a:prstGeom prst="wedgeRoundRectCallout">
              <a:avLst>
                <a:gd name="adj1" fmla="val -55261"/>
                <a:gd name="adj2" fmla="val -9647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here to clear the field for choosing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01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1F47BD-E197-4EFB-A62D-91461974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6" y="1363518"/>
            <a:ext cx="9059667" cy="462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(2/2)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8A635-B230-42BE-BB4C-5EEFA2E6089D}"/>
              </a:ext>
            </a:extLst>
          </p:cNvPr>
          <p:cNvGrpSpPr/>
          <p:nvPr/>
        </p:nvGrpSpPr>
        <p:grpSpPr>
          <a:xfrm>
            <a:off x="918913" y="4376242"/>
            <a:ext cx="5397481" cy="1878078"/>
            <a:chOff x="5025682" y="3046681"/>
            <a:chExt cx="5397481" cy="187807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43F7EC-02D6-4334-B6AF-FE78281E2911}"/>
                </a:ext>
              </a:extLst>
            </p:cNvPr>
            <p:cNvSpPr/>
            <p:nvPr/>
          </p:nvSpPr>
          <p:spPr>
            <a:xfrm flipV="1">
              <a:off x="6432451" y="3046681"/>
              <a:ext cx="3990712" cy="33643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5248A2BE-0255-4C10-B0AB-D7229A3034FC}"/>
                </a:ext>
              </a:extLst>
            </p:cNvPr>
            <p:cNvSpPr/>
            <p:nvPr/>
          </p:nvSpPr>
          <p:spPr>
            <a:xfrm>
              <a:off x="5025682" y="3869681"/>
              <a:ext cx="1716259" cy="1055078"/>
            </a:xfrm>
            <a:prstGeom prst="wedgeRoundRectCallout">
              <a:avLst>
                <a:gd name="adj1" fmla="val 61132"/>
                <a:gd name="adj2" fmla="val -93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After upload is done, it will show this message.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(1/7)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91E7A98-277C-CDA1-EF2E-FDA7B227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1277030"/>
            <a:ext cx="9701841" cy="4950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CE42FE7-E63F-414F-81D4-1D8A049F56A6}"/>
              </a:ext>
            </a:extLst>
          </p:cNvPr>
          <p:cNvGrpSpPr/>
          <p:nvPr/>
        </p:nvGrpSpPr>
        <p:grpSpPr>
          <a:xfrm>
            <a:off x="9191466" y="3205398"/>
            <a:ext cx="3000534" cy="3022553"/>
            <a:chOff x="13298235" y="1875837"/>
            <a:chExt cx="3000534" cy="302255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67570D-5A24-4588-ADB8-20F0CC2C9608}"/>
                </a:ext>
              </a:extLst>
            </p:cNvPr>
            <p:cNvSpPr/>
            <p:nvPr/>
          </p:nvSpPr>
          <p:spPr>
            <a:xfrm flipV="1">
              <a:off x="13298235" y="1875837"/>
              <a:ext cx="1176423" cy="3022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9B77631-3F91-42BA-866E-4879B54B1BBC}"/>
                </a:ext>
              </a:extLst>
            </p:cNvPr>
            <p:cNvSpPr/>
            <p:nvPr/>
          </p:nvSpPr>
          <p:spPr>
            <a:xfrm>
              <a:off x="14582510" y="2257700"/>
              <a:ext cx="1716259" cy="724247"/>
            </a:xfrm>
            <a:prstGeom prst="wedgeRoundRectCallout">
              <a:avLst>
                <a:gd name="adj1" fmla="val -56900"/>
                <a:gd name="adj2" fmla="val -7429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Single Action on individual audio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B131C06-AE33-4575-8839-CBBC6FC4863B}"/>
              </a:ext>
            </a:extLst>
          </p:cNvPr>
          <p:cNvSpPr/>
          <p:nvPr/>
        </p:nvSpPr>
        <p:spPr>
          <a:xfrm>
            <a:off x="111789" y="2419643"/>
            <a:ext cx="1365319" cy="1529741"/>
          </a:xfrm>
          <a:prstGeom prst="wedgeRoundRectCallout">
            <a:avLst>
              <a:gd name="adj1" fmla="val 63553"/>
              <a:gd name="adj2" fmla="val 2812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“Yellow” highlight </a:t>
            </a:r>
            <a:r>
              <a:rPr lang="en-US" sz="1400" dirty="0">
                <a:solidFill>
                  <a:sysClr val="windowText" lastClr="000000"/>
                </a:solidFill>
              </a:rPr>
              <a:t>means the audio has not been performed any analysis.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0845675-D571-4F3D-A44B-BA915633A0F2}"/>
              </a:ext>
            </a:extLst>
          </p:cNvPr>
          <p:cNvSpPr/>
          <p:nvPr/>
        </p:nvSpPr>
        <p:spPr>
          <a:xfrm>
            <a:off x="111788" y="4311508"/>
            <a:ext cx="1365319" cy="1529741"/>
          </a:xfrm>
          <a:prstGeom prst="wedgeRoundRectCallout">
            <a:avLst>
              <a:gd name="adj1" fmla="val 63553"/>
              <a:gd name="adj2" fmla="val 189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There is </a:t>
            </a:r>
            <a:r>
              <a:rPr lang="en-US" sz="1400" u="sng" dirty="0">
                <a:solidFill>
                  <a:sysClr val="windowText" lastClr="000000"/>
                </a:solidFill>
              </a:rPr>
              <a:t>no highlight</a:t>
            </a:r>
            <a:r>
              <a:rPr lang="en-US" sz="1400" dirty="0">
                <a:solidFill>
                  <a:sysClr val="windowText" lastClr="000000"/>
                </a:solidFill>
              </a:rPr>
              <a:t> on the audio that has been performed all available analysis.</a:t>
            </a:r>
          </a:p>
        </p:txBody>
      </p:sp>
    </p:spTree>
    <p:extLst>
      <p:ext uri="{BB962C8B-B14F-4D97-AF65-F5344CB8AC3E}">
        <p14:creationId xmlns:p14="http://schemas.microsoft.com/office/powerpoint/2010/main" val="133273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EB6E118-FD54-25FC-D0AE-9C2C6CCF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1174379"/>
            <a:ext cx="10003766" cy="5084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(2/7)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8414E-02AF-4461-B674-24D88D817C30}"/>
              </a:ext>
            </a:extLst>
          </p:cNvPr>
          <p:cNvGrpSpPr/>
          <p:nvPr/>
        </p:nvGrpSpPr>
        <p:grpSpPr>
          <a:xfrm>
            <a:off x="0" y="3629465"/>
            <a:ext cx="3833526" cy="1369282"/>
            <a:chOff x="0" y="3629465"/>
            <a:chExt cx="3833526" cy="136928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E149E3-66A3-A11B-D3DB-5EB22B71E8C8}"/>
                </a:ext>
              </a:extLst>
            </p:cNvPr>
            <p:cNvSpPr/>
            <p:nvPr/>
          </p:nvSpPr>
          <p:spPr>
            <a:xfrm>
              <a:off x="1720316" y="4566119"/>
              <a:ext cx="2113210" cy="432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2570E0F1-9101-4A7F-93CC-EC92E7359554}"/>
                </a:ext>
              </a:extLst>
            </p:cNvPr>
            <p:cNvSpPr/>
            <p:nvPr/>
          </p:nvSpPr>
          <p:spPr>
            <a:xfrm>
              <a:off x="0" y="3629465"/>
              <a:ext cx="1720316" cy="1152968"/>
            </a:xfrm>
            <a:prstGeom prst="wedgeRoundRectCallout">
              <a:avLst>
                <a:gd name="adj1" fmla="val 80039"/>
                <a:gd name="adj2" fmla="val 3548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Click on the Audio Name, it will show the audio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24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7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411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Voice-To-Text Analysis Web User Guide</vt:lpstr>
      <vt:lpstr>Versions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Voice-To-Text Analysis Web UserGuide</dc:title>
  <dc:creator>赵 彤彤</dc:creator>
  <cp:lastModifiedBy>赵 彤彤</cp:lastModifiedBy>
  <cp:revision>14</cp:revision>
  <dcterms:created xsi:type="dcterms:W3CDTF">2022-06-09T08:25:20Z</dcterms:created>
  <dcterms:modified xsi:type="dcterms:W3CDTF">2022-06-15T06:28:26Z</dcterms:modified>
</cp:coreProperties>
</file>