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D59F-428A-4ABA-BECE-450A54A81D5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C71-16A8-49E9-BF22-768CDFB0E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3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D59F-428A-4ABA-BECE-450A54A81D5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C71-16A8-49E9-BF22-768CDFB0E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96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D59F-428A-4ABA-BECE-450A54A81D5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C71-16A8-49E9-BF22-768CDFB0E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95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D59F-428A-4ABA-BECE-450A54A81D5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C71-16A8-49E9-BF22-768CDFB0E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41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D59F-428A-4ABA-BECE-450A54A81D5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C71-16A8-49E9-BF22-768CDFB0E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9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D59F-428A-4ABA-BECE-450A54A81D5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C71-16A8-49E9-BF22-768CDFB0E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07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D59F-428A-4ABA-BECE-450A54A81D5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C71-16A8-49E9-BF22-768CDFB0E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85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D59F-428A-4ABA-BECE-450A54A81D5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C71-16A8-49E9-BF22-768CDFB0E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2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D59F-428A-4ABA-BECE-450A54A81D5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C71-16A8-49E9-BF22-768CDFB0E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0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D59F-428A-4ABA-BECE-450A54A81D5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C71-16A8-49E9-BF22-768CDFB0E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D59F-428A-4ABA-BECE-450A54A81D5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C71-16A8-49E9-BF22-768CDFB0E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2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D59F-428A-4ABA-BECE-450A54A81D5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AC71-16A8-49E9-BF22-768CDFB0E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05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по ментальной арифметике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131127" y="5908820"/>
            <a:ext cx="9144000" cy="1655762"/>
          </a:xfrm>
        </p:spPr>
        <p:txBody>
          <a:bodyPr/>
          <a:lstStyle/>
          <a:p>
            <a:r>
              <a:rPr lang="ru-RU" dirty="0" smtClean="0"/>
              <a:t>Соловьев В. А.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Цель: создание приложения для занятий ментальной арифметикой в виде игры с целью мотивирования целевой аудитории.</a:t>
            </a:r>
          </a:p>
          <a:p>
            <a:r>
              <a:rPr lang="ru-RU" dirty="0" smtClean="0"/>
              <a:t>Целевая аудитория: дети</a:t>
            </a:r>
          </a:p>
        </p:txBody>
      </p:sp>
    </p:spTree>
    <p:extLst>
      <p:ext uri="{BB962C8B-B14F-4D97-AF65-F5344CB8AC3E}">
        <p14:creationId xmlns:p14="http://schemas.microsoft.com/office/powerpoint/2010/main" val="388949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открывается в полноэкранном режиме, однако действие происходит в окне 800х800, чтобы сделать игру честной для всех игроков вне зависимости от разрешения.</a:t>
            </a:r>
          </a:p>
          <a:p>
            <a:r>
              <a:rPr lang="ru-RU" dirty="0" smtClean="0"/>
              <a:t>Игровой персонаж при движении не меняет свое местоположение, а изменяет скорость. Сперва он разгоняется до максимальной скорости, затем бежит равномерно. Торможение также не происходит мгновенно.</a:t>
            </a:r>
          </a:p>
          <a:p>
            <a:r>
              <a:rPr lang="ru-RU" dirty="0" smtClean="0"/>
              <a:t>Сложность игры увеличивается по мере набора очков.</a:t>
            </a:r>
          </a:p>
          <a:p>
            <a:r>
              <a:rPr lang="ru-RU" dirty="0" smtClean="0"/>
              <a:t>Кнопка паузы не только останавливает игру, но и выключает отображение препятствий и вопроса.</a:t>
            </a:r>
          </a:p>
        </p:txBody>
      </p:sp>
    </p:spTree>
    <p:extLst>
      <p:ext uri="{BB962C8B-B14F-4D97-AF65-F5344CB8AC3E}">
        <p14:creationId xmlns:p14="http://schemas.microsoft.com/office/powerpoint/2010/main" val="52096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Возможности для доработки и развития: </a:t>
            </a:r>
          </a:p>
          <a:p>
            <a:r>
              <a:rPr lang="ru-RU" dirty="0" smtClean="0"/>
              <a:t>Создание главного меню</a:t>
            </a:r>
          </a:p>
          <a:p>
            <a:r>
              <a:rPr lang="ru-RU" dirty="0" smtClean="0"/>
              <a:t>Создание нескольких режимов – конечных и бесконечных уровней, редактора уровней</a:t>
            </a:r>
          </a:p>
          <a:p>
            <a:r>
              <a:rPr lang="ru-RU" dirty="0" err="1" smtClean="0"/>
              <a:t>Внутриигровая</a:t>
            </a:r>
            <a:r>
              <a:rPr lang="ru-RU" dirty="0" smtClean="0"/>
              <a:t> валюта, на которую можно приобрести оформление для игры.</a:t>
            </a:r>
          </a:p>
          <a:p>
            <a:r>
              <a:rPr lang="ru-RU" dirty="0" smtClean="0"/>
              <a:t>Особые бонусы, которые можно собирать во время прохождения</a:t>
            </a:r>
          </a:p>
          <a:p>
            <a:r>
              <a:rPr lang="ru-RU" dirty="0" smtClean="0"/>
              <a:t>Очки здоровья для персонажа, серии правильных ответов</a:t>
            </a:r>
          </a:p>
          <a:p>
            <a:r>
              <a:rPr lang="ru-RU" dirty="0" smtClean="0"/>
              <a:t>Правильное </a:t>
            </a:r>
            <a:r>
              <a:rPr lang="ru-RU" smtClean="0"/>
              <a:t>оформление текста.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2200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Игра по ментальной арифметике</vt:lpstr>
      <vt:lpstr>Введение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по ментальной арифметике</dc:title>
  <dc:creator>Microsoft account</dc:creator>
  <cp:lastModifiedBy>Microsoft account</cp:lastModifiedBy>
  <cp:revision>5</cp:revision>
  <dcterms:created xsi:type="dcterms:W3CDTF">2021-03-01T09:25:41Z</dcterms:created>
  <dcterms:modified xsi:type="dcterms:W3CDTF">2021-03-01T09:56:57Z</dcterms:modified>
</cp:coreProperties>
</file>