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99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1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8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91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8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4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6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2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7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B85056-31A4-433C-8998-32F6AA5A440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265740-715B-4AFA-B1A1-D6C74D07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7276-6454-4E7A-A136-40231FB9B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Boys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E7105-10E6-463F-B608-02FB2CD5A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System Term Project</a:t>
            </a:r>
          </a:p>
          <a:p>
            <a:r>
              <a:rPr lang="en-US" dirty="0"/>
              <a:t>Created by</a:t>
            </a:r>
          </a:p>
          <a:p>
            <a:r>
              <a:rPr lang="en-US" dirty="0"/>
              <a:t>Terence Bush</a:t>
            </a:r>
          </a:p>
        </p:txBody>
      </p:sp>
    </p:spTree>
    <p:extLst>
      <p:ext uri="{BB962C8B-B14F-4D97-AF65-F5344CB8AC3E}">
        <p14:creationId xmlns:p14="http://schemas.microsoft.com/office/powerpoint/2010/main" val="197508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C53F-F7E5-4B0B-BF1B-3EE1C169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5: Employees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C55667-0D6E-4F5F-9F1A-F12DA52AF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20" y="3053424"/>
            <a:ext cx="8564170" cy="2048161"/>
          </a:xfrm>
        </p:spPr>
      </p:pic>
    </p:spTree>
    <p:extLst>
      <p:ext uri="{BB962C8B-B14F-4D97-AF65-F5344CB8AC3E}">
        <p14:creationId xmlns:p14="http://schemas.microsoft.com/office/powerpoint/2010/main" val="374752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1D11-498D-417B-9B4A-8D09DD47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6: Employee2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A1209C9-7A3B-450D-9D99-994AA2655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62" y="2457314"/>
            <a:ext cx="7076833" cy="3619395"/>
          </a:xfrm>
        </p:spPr>
      </p:pic>
    </p:spTree>
    <p:extLst>
      <p:ext uri="{BB962C8B-B14F-4D97-AF65-F5344CB8AC3E}">
        <p14:creationId xmlns:p14="http://schemas.microsoft.com/office/powerpoint/2010/main" val="388107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D4A1-7FBB-4E9A-89BC-7FECBCA9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Table7:Customer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CF8BD60-B2FB-46E2-856E-CA10EC7E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42" y="2781051"/>
            <a:ext cx="1807833" cy="31180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BA4B7-E405-4A7D-BDCA-F6106ED73A7B}"/>
              </a:ext>
            </a:extLst>
          </p:cNvPr>
          <p:cNvSpPr txBox="1"/>
          <p:nvPr/>
        </p:nvSpPr>
        <p:spPr>
          <a:xfrm>
            <a:off x="6192456" y="3264061"/>
            <a:ext cx="4704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PID (personal ID)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Ticket number</a:t>
            </a:r>
          </a:p>
        </p:txBody>
      </p:sp>
    </p:spTree>
    <p:extLst>
      <p:ext uri="{BB962C8B-B14F-4D97-AF65-F5344CB8AC3E}">
        <p14:creationId xmlns:p14="http://schemas.microsoft.com/office/powerpoint/2010/main" val="47880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04B1-FEEA-4B43-A673-D07406C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Table8: Customer2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80233B-7045-48E5-923F-77D287E8C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19" y="2819157"/>
            <a:ext cx="6325483" cy="2826731"/>
          </a:xfrm>
        </p:spPr>
      </p:pic>
    </p:spTree>
    <p:extLst>
      <p:ext uri="{BB962C8B-B14F-4D97-AF65-F5344CB8AC3E}">
        <p14:creationId xmlns:p14="http://schemas.microsoft.com/office/powerpoint/2010/main" val="231038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C335-1F66-4CD2-8577-352FD907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Table9: Customer3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805EB14-7139-40A9-9B4C-74421C83D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91" y="2603639"/>
            <a:ext cx="3979146" cy="3434828"/>
          </a:xfrm>
        </p:spPr>
      </p:pic>
    </p:spTree>
    <p:extLst>
      <p:ext uri="{BB962C8B-B14F-4D97-AF65-F5344CB8AC3E}">
        <p14:creationId xmlns:p14="http://schemas.microsoft.com/office/powerpoint/2010/main" val="367981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5C03-5B41-455B-92D1-F19BB60F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Table10: Routes 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3928F86A-88AE-4D14-B131-5D35155C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43" y="2659386"/>
            <a:ext cx="9091713" cy="2652754"/>
          </a:xfrm>
        </p:spPr>
      </p:pic>
    </p:spTree>
    <p:extLst>
      <p:ext uri="{BB962C8B-B14F-4D97-AF65-F5344CB8AC3E}">
        <p14:creationId xmlns:p14="http://schemas.microsoft.com/office/powerpoint/2010/main" val="25266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0905-8348-44EA-8B53-855D9381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Table11: Serves</a:t>
            </a:r>
          </a:p>
        </p:txBody>
      </p:sp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E39A8033-407D-415A-938E-A26FF54E4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8" y="2580317"/>
            <a:ext cx="3981691" cy="34228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032DE-228D-4753-8426-17811DAF6006}"/>
              </a:ext>
            </a:extLst>
          </p:cNvPr>
          <p:cNvSpPr txBox="1"/>
          <p:nvPr/>
        </p:nvSpPr>
        <p:spPr>
          <a:xfrm>
            <a:off x="7407798" y="3240912"/>
            <a:ext cx="3345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Driver By SSN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PID for Passenger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Ticket Number for passenger</a:t>
            </a:r>
          </a:p>
        </p:txBody>
      </p:sp>
    </p:spTree>
    <p:extLst>
      <p:ext uri="{BB962C8B-B14F-4D97-AF65-F5344CB8AC3E}">
        <p14:creationId xmlns:p14="http://schemas.microsoft.com/office/powerpoint/2010/main" val="276419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5EF7-3101-47BA-A32A-A82EE475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Table12: Ticket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17FD005-5926-421E-907D-4FC2D39A8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75" y="2472928"/>
            <a:ext cx="6377650" cy="3121691"/>
          </a:xfrm>
        </p:spPr>
      </p:pic>
    </p:spTree>
    <p:extLst>
      <p:ext uri="{BB962C8B-B14F-4D97-AF65-F5344CB8AC3E}">
        <p14:creationId xmlns:p14="http://schemas.microsoft.com/office/powerpoint/2010/main" val="401257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735E-1FAE-4B6B-A540-49407F39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1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95D900-3888-402B-819A-884730C6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94" y="2464865"/>
            <a:ext cx="6968292" cy="3317875"/>
          </a:xfrm>
        </p:spPr>
      </p:pic>
    </p:spTree>
    <p:extLst>
      <p:ext uri="{BB962C8B-B14F-4D97-AF65-F5344CB8AC3E}">
        <p14:creationId xmlns:p14="http://schemas.microsoft.com/office/powerpoint/2010/main" val="281686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5537-D3F1-4F30-BA2C-40F36E9B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2 &amp; 3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C35238-0D36-4CF6-BEF1-B7406F52E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10" y="2615868"/>
            <a:ext cx="7599862" cy="3317875"/>
          </a:xfrm>
        </p:spPr>
      </p:pic>
    </p:spTree>
    <p:extLst>
      <p:ext uri="{BB962C8B-B14F-4D97-AF65-F5344CB8AC3E}">
        <p14:creationId xmlns:p14="http://schemas.microsoft.com/office/powerpoint/2010/main" val="342414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E791-5378-47B3-90BC-BD595E0B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practicality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6D9B7-94E8-409E-90E3-181FFCD5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has us in the role of a bus station overseer </a:t>
            </a:r>
          </a:p>
          <a:p>
            <a:pPr lvl="2"/>
            <a:r>
              <a:rPr lang="en-US" dirty="0"/>
              <a:t>The database lists:</a:t>
            </a:r>
          </a:p>
          <a:p>
            <a:pPr lvl="3"/>
            <a:r>
              <a:rPr lang="en-US" dirty="0"/>
              <a:t>The bus companies and their busses running</a:t>
            </a:r>
          </a:p>
          <a:p>
            <a:pPr lvl="3"/>
            <a:r>
              <a:rPr lang="en-US" dirty="0"/>
              <a:t>The bus stations and their locations</a:t>
            </a:r>
          </a:p>
          <a:p>
            <a:pPr lvl="3"/>
            <a:r>
              <a:rPr lang="en-US" dirty="0"/>
              <a:t>Some of the employees at the various locations</a:t>
            </a:r>
          </a:p>
          <a:p>
            <a:pPr lvl="3"/>
            <a:r>
              <a:rPr lang="en-US" dirty="0"/>
              <a:t>The customers and their identifications</a:t>
            </a:r>
          </a:p>
        </p:txBody>
      </p:sp>
    </p:spTree>
    <p:extLst>
      <p:ext uri="{BB962C8B-B14F-4D97-AF65-F5344CB8AC3E}">
        <p14:creationId xmlns:p14="http://schemas.microsoft.com/office/powerpoint/2010/main" val="323993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87FE-8722-47A4-B022-105EA7A8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4 &amp; 5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4964A7-4136-49D5-B49C-48DFC1D9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37" y="2557463"/>
            <a:ext cx="7398926" cy="3317875"/>
          </a:xfrm>
        </p:spPr>
      </p:pic>
    </p:spTree>
    <p:extLst>
      <p:ext uri="{BB962C8B-B14F-4D97-AF65-F5344CB8AC3E}">
        <p14:creationId xmlns:p14="http://schemas.microsoft.com/office/powerpoint/2010/main" val="5356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F61-D958-453F-B0D4-A66F573A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835E-262E-48BC-8CD9-D72E0C07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8B03-337D-4CBE-A3E4-B01899F0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B05B-CDE3-436E-A4D9-1F08CF75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Minimum of seven tables</a:t>
            </a:r>
          </a:p>
          <a:p>
            <a:pPr algn="l"/>
            <a:r>
              <a:rPr lang="en-US" sz="3600" b="0" i="0" dirty="0">
                <a:effectLst/>
                <a:latin typeface="Arial" panose="020B0604020202020204" pitchFamily="34" charset="0"/>
              </a:rPr>
              <a:t>Minimum of three Foreign key (FK)</a:t>
            </a:r>
          </a:p>
          <a:p>
            <a:pPr algn="l"/>
            <a:r>
              <a:rPr lang="en-US" sz="3600" b="0" i="0" dirty="0">
                <a:effectLst/>
                <a:latin typeface="Arial" panose="020B0604020202020204" pitchFamily="34" charset="0"/>
              </a:rPr>
              <a:t>Minimum of ten tuples in each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8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078A-053B-4E01-9A6D-1FC15B7A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8511295E-3BE5-40FE-86FE-7003066BE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99" y="2467881"/>
            <a:ext cx="3643534" cy="3407987"/>
          </a:xfrm>
        </p:spPr>
      </p:pic>
    </p:spTree>
    <p:extLst>
      <p:ext uri="{BB962C8B-B14F-4D97-AF65-F5344CB8AC3E}">
        <p14:creationId xmlns:p14="http://schemas.microsoft.com/office/powerpoint/2010/main" val="65149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A4FF-4281-4C79-8E72-A399B465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577C-7085-4438-8E53-BE8E6723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Will be featured in the following screenshots along with tables</a:t>
            </a:r>
          </a:p>
        </p:txBody>
      </p:sp>
    </p:spTree>
    <p:extLst>
      <p:ext uri="{BB962C8B-B14F-4D97-AF65-F5344CB8AC3E}">
        <p14:creationId xmlns:p14="http://schemas.microsoft.com/office/powerpoint/2010/main" val="406152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876A-9AA6-46CC-A1B9-B1AA22D1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1: Bus Company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6B6FCAC2-0DE4-46A7-A0F3-DD20F90F7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34" y="2679663"/>
            <a:ext cx="2889316" cy="3317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FE3829-DF5E-4CF1-B3C6-E56D81D8D035}"/>
              </a:ext>
            </a:extLst>
          </p:cNvPr>
          <p:cNvSpPr txBox="1"/>
          <p:nvPr/>
        </p:nvSpPr>
        <p:spPr>
          <a:xfrm>
            <a:off x="2344479" y="2769081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Companies</a:t>
            </a:r>
          </a:p>
          <a:p>
            <a:pPr marL="342900" indent="-342900">
              <a:buAutoNum type="arabicParenR"/>
            </a:pPr>
            <a:r>
              <a:rPr lang="en-US" dirty="0"/>
              <a:t>Bolt Bus</a:t>
            </a:r>
          </a:p>
          <a:p>
            <a:pPr marL="342900" indent="-342900">
              <a:buAutoNum type="arabicParenR"/>
            </a:pPr>
            <a:r>
              <a:rPr lang="en-US" dirty="0"/>
              <a:t>Flixbus</a:t>
            </a:r>
          </a:p>
          <a:p>
            <a:pPr marL="342900" indent="-342900">
              <a:buAutoNum type="arabicParenR"/>
            </a:pPr>
            <a:r>
              <a:rPr lang="en-US" dirty="0"/>
              <a:t>Greyhound</a:t>
            </a:r>
          </a:p>
          <a:p>
            <a:pPr marL="342900" indent="-342900">
              <a:buAutoNum type="arabicParenR"/>
            </a:pPr>
            <a:r>
              <a:rPr lang="en-US" dirty="0"/>
              <a:t>Jefferson Lines</a:t>
            </a:r>
          </a:p>
          <a:p>
            <a:pPr marL="342900" indent="-342900">
              <a:buAutoNum type="arabicParenR"/>
            </a:pPr>
            <a:r>
              <a:rPr lang="en-US" dirty="0"/>
              <a:t>Lux Bus</a:t>
            </a:r>
          </a:p>
          <a:p>
            <a:pPr marL="342900" indent="-342900">
              <a:buAutoNum type="arabicParenR"/>
            </a:pPr>
            <a:r>
              <a:rPr lang="en-US" dirty="0"/>
              <a:t>Megabus</a:t>
            </a:r>
          </a:p>
          <a:p>
            <a:pPr marL="342900" indent="-342900">
              <a:buAutoNum type="arabicParenR"/>
            </a:pPr>
            <a:r>
              <a:rPr lang="en-US" dirty="0"/>
              <a:t>Peter Pan</a:t>
            </a:r>
          </a:p>
          <a:p>
            <a:pPr marL="342900" indent="-342900">
              <a:buAutoNum type="arabicParenR"/>
            </a:pPr>
            <a:r>
              <a:rPr lang="en-US" dirty="0" err="1"/>
              <a:t>RedCoach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Tripper Bus</a:t>
            </a:r>
          </a:p>
          <a:p>
            <a:pPr marL="342900" indent="-342900">
              <a:buAutoNum type="arabicParenR"/>
            </a:pPr>
            <a:r>
              <a:rPr lang="en-US" dirty="0"/>
              <a:t>Vamoose</a:t>
            </a:r>
          </a:p>
        </p:txBody>
      </p:sp>
    </p:spTree>
    <p:extLst>
      <p:ext uri="{BB962C8B-B14F-4D97-AF65-F5344CB8AC3E}">
        <p14:creationId xmlns:p14="http://schemas.microsoft.com/office/powerpoint/2010/main" val="278291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AF12-A343-4664-A6D0-15CF0BE6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Table2: Bus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E9CF-7FB7-458D-B183-1EAD0F9E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148469" cy="331893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+mj-lt"/>
              </a:rPr>
              <a:t>Atlanta Bus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+mj-lt"/>
              </a:rPr>
              <a:t>Miami Greyhound: Bus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+mj-lt"/>
              </a:rPr>
              <a:t>Newark Penn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+mj-lt"/>
              </a:rPr>
              <a:t>Peter Pan Bus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+mj-lt"/>
              </a:rPr>
              <a:t>Port Authority Midtown Bus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+mj-lt"/>
              </a:rPr>
              <a:t>Richmond Greyhound: Bus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+mj-lt"/>
              </a:rPr>
              <a:t>Rosa Parks Transit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Transpais</a:t>
            </a:r>
            <a:r>
              <a:rPr lang="en-US" sz="1600" dirty="0">
                <a:latin typeface="+mj-lt"/>
              </a:rPr>
              <a:t> Terminal Plaza Fiesta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Turimex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Internacional</a:t>
            </a:r>
            <a:endParaRPr lang="en-US" sz="16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+mj-lt"/>
              </a:rPr>
              <a:t>Union Station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81F6BB-FCD5-4ED8-B923-4CA53E3E4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68" y="2458456"/>
            <a:ext cx="3730149" cy="38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BBEE-41A0-44C7-9A40-64FE9455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Table3: City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5B747D-5AEC-4975-A793-09FF9E217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76" y="2557993"/>
            <a:ext cx="2884490" cy="33178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0BF74-47B9-45BB-AD47-0E84F8665395}"/>
              </a:ext>
            </a:extLst>
          </p:cNvPr>
          <p:cNvSpPr txBox="1"/>
          <p:nvPr/>
        </p:nvSpPr>
        <p:spPr>
          <a:xfrm>
            <a:off x="1295402" y="2824223"/>
            <a:ext cx="6286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Atlanta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Boston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Detroit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Houston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Matamoros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Miami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York 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Newark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Richmond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Toronto</a:t>
            </a:r>
          </a:p>
        </p:txBody>
      </p:sp>
    </p:spTree>
    <p:extLst>
      <p:ext uri="{BB962C8B-B14F-4D97-AF65-F5344CB8AC3E}">
        <p14:creationId xmlns:p14="http://schemas.microsoft.com/office/powerpoint/2010/main" val="314313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B1A9-C8B1-49D3-9BF5-DA553597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Table4: Contains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30B0-E0A3-4FC5-8997-C1D3C338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635414" cy="331893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BB	Atlanta Bus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GH	Atlanta Bus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MB	Atlanta Bus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VM	Atlanta Bus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GH	Miami Greyhound: Bus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VM	Miami Greyhound: Bus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GH	Newark Penn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RC	Newark Penn 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BB	Peter Pan Bus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RC	Peter Pan Bus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38BA75-2B61-4CCD-841B-7CE9CD5A5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679" y="2556932"/>
            <a:ext cx="547576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6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</TotalTime>
  <Words>278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Bus Boys</vt:lpstr>
      <vt:lpstr>Topic practicality</vt:lpstr>
      <vt:lpstr>Specifications</vt:lpstr>
      <vt:lpstr>Tables</vt:lpstr>
      <vt:lpstr> Ten tuples</vt:lpstr>
      <vt:lpstr>Table 1: Bus Company</vt:lpstr>
      <vt:lpstr>Table2: Bus Stations</vt:lpstr>
      <vt:lpstr>Table3: City</vt:lpstr>
      <vt:lpstr>Table4: Contains</vt:lpstr>
      <vt:lpstr>Table 5: Employees</vt:lpstr>
      <vt:lpstr>Table 6: Employee2</vt:lpstr>
      <vt:lpstr>Table7:Customer</vt:lpstr>
      <vt:lpstr>Table8: Customer2</vt:lpstr>
      <vt:lpstr>Table9: Customer3</vt:lpstr>
      <vt:lpstr>Table10: Routes </vt:lpstr>
      <vt:lpstr>Table11: Serves</vt:lpstr>
      <vt:lpstr>Table12: Ticket</vt:lpstr>
      <vt:lpstr>Foreign key 1</vt:lpstr>
      <vt:lpstr>Foreign key 2 &amp; 3</vt:lpstr>
      <vt:lpstr>Foreign Key 4 &amp; 5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Boys</dc:title>
  <dc:creator>Terence LeTaz Bush, Jr.</dc:creator>
  <cp:lastModifiedBy>Terence LeTaz Bush, Jr.</cp:lastModifiedBy>
  <cp:revision>21</cp:revision>
  <dcterms:created xsi:type="dcterms:W3CDTF">2021-04-20T19:32:55Z</dcterms:created>
  <dcterms:modified xsi:type="dcterms:W3CDTF">2021-04-20T21:49:13Z</dcterms:modified>
</cp:coreProperties>
</file>