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1567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9539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4887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3394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2714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2237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954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9259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7535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295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14331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2/18/2020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011132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695" r:id="rId5"/>
    <p:sldLayoutId id="2147483690" r:id="rId6"/>
    <p:sldLayoutId id="2147483691" r:id="rId7"/>
    <p:sldLayoutId id="2147483692" r:id="rId8"/>
    <p:sldLayoutId id="2147483693" r:id="rId9"/>
    <p:sldLayoutId id="2147483694" r:id="rId10"/>
    <p:sldLayoutId id="2147483696"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616FE2-4D49-44A2-9803-BC4C3D02F9A9}"/>
              </a:ext>
            </a:extLst>
          </p:cNvPr>
          <p:cNvPicPr>
            <a:picLocks noChangeAspect="1"/>
          </p:cNvPicPr>
          <p:nvPr/>
        </p:nvPicPr>
        <p:blipFill rotWithShape="1">
          <a:blip r:embed="rId2"/>
          <a:srcRect t="7751" b="798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2858D4B-7E85-4D18-B6BB-3998F65866FB}"/>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Project 1:Save the Princess!!</a:t>
            </a:r>
          </a:p>
        </p:txBody>
      </p:sp>
      <p:sp>
        <p:nvSpPr>
          <p:cNvPr id="3" name="Subtitle 2">
            <a:extLst>
              <a:ext uri="{FF2B5EF4-FFF2-40B4-BE49-F238E27FC236}">
                <a16:creationId xmlns:a16="http://schemas.microsoft.com/office/drawing/2014/main" id="{5972D89A-DD50-4C6D-A932-BD55D5C86A67}"/>
              </a:ext>
            </a:extLst>
          </p:cNvPr>
          <p:cNvSpPr>
            <a:spLocks noGrp="1"/>
          </p:cNvSpPr>
          <p:nvPr>
            <p:ph type="subTitle" idx="1"/>
          </p:nvPr>
        </p:nvSpPr>
        <p:spPr>
          <a:xfrm>
            <a:off x="6033793" y="3995988"/>
            <a:ext cx="4775075" cy="559656"/>
          </a:xfrm>
        </p:spPr>
        <p:txBody>
          <a:bodyPr>
            <a:normAutofit/>
          </a:bodyPr>
          <a:lstStyle/>
          <a:p>
            <a:r>
              <a:rPr lang="en-US" dirty="0">
                <a:solidFill>
                  <a:schemeClr val="tx1"/>
                </a:solidFill>
              </a:rPr>
              <a:t>By: Yash Shah, Fan </a:t>
            </a:r>
            <a:r>
              <a:rPr lang="en-US">
                <a:solidFill>
                  <a:schemeClr val="tx1"/>
                </a:solidFill>
              </a:rPr>
              <a:t>&amp; Terence</a:t>
            </a:r>
          </a:p>
        </p:txBody>
      </p:sp>
    </p:spTree>
    <p:extLst>
      <p:ext uri="{BB962C8B-B14F-4D97-AF65-F5344CB8AC3E}">
        <p14:creationId xmlns:p14="http://schemas.microsoft.com/office/powerpoint/2010/main" val="49792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03AA04C-BF8F-4F33-85FF-4FDC8908A20E}"/>
              </a:ext>
            </a:extLst>
          </p:cNvPr>
          <p:cNvSpPr>
            <a:spLocks noGrp="1"/>
          </p:cNvSpPr>
          <p:nvPr>
            <p:ph type="title"/>
          </p:nvPr>
        </p:nvSpPr>
        <p:spPr>
          <a:xfrm>
            <a:off x="1175512" y="870132"/>
            <a:ext cx="9792208" cy="1527078"/>
          </a:xfrm>
        </p:spPr>
        <p:txBody>
          <a:bodyPr>
            <a:normAutofit/>
          </a:bodyPr>
          <a:lstStyle/>
          <a:p>
            <a:pPr algn="ctr"/>
            <a:r>
              <a:rPr lang="en-US" dirty="0"/>
              <a:t>Problem</a:t>
            </a:r>
          </a:p>
        </p:txBody>
      </p:sp>
      <p:sp>
        <p:nvSpPr>
          <p:cNvPr id="3" name="Content Placeholder 2">
            <a:extLst>
              <a:ext uri="{FF2B5EF4-FFF2-40B4-BE49-F238E27FC236}">
                <a16:creationId xmlns:a16="http://schemas.microsoft.com/office/drawing/2014/main" id="{786C26AD-DBC5-412A-A56B-D71C6865060E}"/>
              </a:ext>
            </a:extLst>
          </p:cNvPr>
          <p:cNvSpPr>
            <a:spLocks noGrp="1"/>
          </p:cNvSpPr>
          <p:nvPr>
            <p:ph idx="1"/>
          </p:nvPr>
        </p:nvSpPr>
        <p:spPr>
          <a:xfrm>
            <a:off x="1175512" y="2557849"/>
            <a:ext cx="9792208" cy="3407862"/>
          </a:xfrm>
        </p:spPr>
        <p:txBody>
          <a:bodyPr>
            <a:normAutofit/>
          </a:bodyPr>
          <a:lstStyle/>
          <a:p>
            <a:r>
              <a:rPr lang="en-US" sz="5400" dirty="0"/>
              <a:t>We wanted to find a way to create an adventure game using only HTML and CSS</a:t>
            </a:r>
          </a:p>
        </p:txBody>
      </p:sp>
    </p:spTree>
    <p:extLst>
      <p:ext uri="{BB962C8B-B14F-4D97-AF65-F5344CB8AC3E}">
        <p14:creationId xmlns:p14="http://schemas.microsoft.com/office/powerpoint/2010/main" val="42858689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03AA04C-BF8F-4F33-85FF-4FDC8908A20E}"/>
              </a:ext>
            </a:extLst>
          </p:cNvPr>
          <p:cNvSpPr>
            <a:spLocks noGrp="1"/>
          </p:cNvSpPr>
          <p:nvPr>
            <p:ph type="title"/>
          </p:nvPr>
        </p:nvSpPr>
        <p:spPr>
          <a:xfrm>
            <a:off x="1175512" y="870132"/>
            <a:ext cx="9792208" cy="1527078"/>
          </a:xfrm>
        </p:spPr>
        <p:txBody>
          <a:bodyPr>
            <a:normAutofit/>
          </a:bodyPr>
          <a:lstStyle/>
          <a:p>
            <a:pPr algn="ctr"/>
            <a:r>
              <a:rPr lang="en-US" dirty="0"/>
              <a:t>General Requirements</a:t>
            </a:r>
          </a:p>
        </p:txBody>
      </p:sp>
      <p:sp>
        <p:nvSpPr>
          <p:cNvPr id="3" name="Content Placeholder 2">
            <a:extLst>
              <a:ext uri="{FF2B5EF4-FFF2-40B4-BE49-F238E27FC236}">
                <a16:creationId xmlns:a16="http://schemas.microsoft.com/office/drawing/2014/main" id="{786C26AD-DBC5-412A-A56B-D71C6865060E}"/>
              </a:ext>
            </a:extLst>
          </p:cNvPr>
          <p:cNvSpPr>
            <a:spLocks noGrp="1"/>
          </p:cNvSpPr>
          <p:nvPr>
            <p:ph idx="1"/>
          </p:nvPr>
        </p:nvSpPr>
        <p:spPr>
          <a:xfrm>
            <a:off x="1175512" y="2557849"/>
            <a:ext cx="9792208" cy="3407862"/>
          </a:xfrm>
        </p:spPr>
        <p:txBody>
          <a:bodyPr>
            <a:normAutofit fontScale="92500" lnSpcReduction="20000"/>
          </a:bodyPr>
          <a:lstStyle/>
          <a:p>
            <a:r>
              <a:rPr lang="en-US" sz="5400" dirty="0"/>
              <a:t>The requirements we were faced with was to create a dynamic adventure game. Something that requires a little bit of skill. We had to do all of this without using JavaScript.</a:t>
            </a:r>
          </a:p>
        </p:txBody>
      </p:sp>
    </p:spTree>
    <p:extLst>
      <p:ext uri="{BB962C8B-B14F-4D97-AF65-F5344CB8AC3E}">
        <p14:creationId xmlns:p14="http://schemas.microsoft.com/office/powerpoint/2010/main" val="39560184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03AA04C-BF8F-4F33-85FF-4FDC8908A20E}"/>
              </a:ext>
            </a:extLst>
          </p:cNvPr>
          <p:cNvSpPr>
            <a:spLocks noGrp="1"/>
          </p:cNvSpPr>
          <p:nvPr>
            <p:ph type="title"/>
          </p:nvPr>
        </p:nvSpPr>
        <p:spPr>
          <a:xfrm>
            <a:off x="1175512" y="870132"/>
            <a:ext cx="9792208" cy="1527078"/>
          </a:xfrm>
        </p:spPr>
        <p:txBody>
          <a:bodyPr>
            <a:normAutofit/>
          </a:bodyPr>
          <a:lstStyle/>
          <a:p>
            <a:pPr algn="ctr"/>
            <a:r>
              <a:rPr lang="en-US" dirty="0"/>
              <a:t>Solution</a:t>
            </a:r>
          </a:p>
        </p:txBody>
      </p:sp>
      <p:sp>
        <p:nvSpPr>
          <p:cNvPr id="3" name="Content Placeholder 2">
            <a:extLst>
              <a:ext uri="{FF2B5EF4-FFF2-40B4-BE49-F238E27FC236}">
                <a16:creationId xmlns:a16="http://schemas.microsoft.com/office/drawing/2014/main" id="{786C26AD-DBC5-412A-A56B-D71C6865060E}"/>
              </a:ext>
            </a:extLst>
          </p:cNvPr>
          <p:cNvSpPr>
            <a:spLocks noGrp="1"/>
          </p:cNvSpPr>
          <p:nvPr>
            <p:ph idx="1"/>
          </p:nvPr>
        </p:nvSpPr>
        <p:spPr>
          <a:xfrm>
            <a:off x="1175512" y="2557849"/>
            <a:ext cx="9792208" cy="3407862"/>
          </a:xfrm>
        </p:spPr>
        <p:txBody>
          <a:bodyPr>
            <a:normAutofit fontScale="85000" lnSpcReduction="10000"/>
          </a:bodyPr>
          <a:lstStyle/>
          <a:p>
            <a:r>
              <a:rPr lang="en-US" sz="5400" dirty="0"/>
              <a:t>The solution to our problem was to look and observe html adventure game codes and then based off of those codes come together using the knowledge we learned to create our own adventure game.</a:t>
            </a:r>
          </a:p>
        </p:txBody>
      </p:sp>
    </p:spTree>
    <p:extLst>
      <p:ext uri="{BB962C8B-B14F-4D97-AF65-F5344CB8AC3E}">
        <p14:creationId xmlns:p14="http://schemas.microsoft.com/office/powerpoint/2010/main" val="29009380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03AA04C-BF8F-4F33-85FF-4FDC8908A20E}"/>
              </a:ext>
            </a:extLst>
          </p:cNvPr>
          <p:cNvSpPr>
            <a:spLocks noGrp="1"/>
          </p:cNvSpPr>
          <p:nvPr>
            <p:ph type="title"/>
          </p:nvPr>
        </p:nvSpPr>
        <p:spPr>
          <a:xfrm>
            <a:off x="1175512" y="870132"/>
            <a:ext cx="9792208" cy="1527078"/>
          </a:xfrm>
        </p:spPr>
        <p:txBody>
          <a:bodyPr>
            <a:normAutofit/>
          </a:bodyPr>
          <a:lstStyle/>
          <a:p>
            <a:pPr algn="ctr"/>
            <a:r>
              <a:rPr lang="en-US" dirty="0"/>
              <a:t>Key Design Features</a:t>
            </a:r>
          </a:p>
        </p:txBody>
      </p:sp>
      <p:sp>
        <p:nvSpPr>
          <p:cNvPr id="3" name="Content Placeholder 2">
            <a:extLst>
              <a:ext uri="{FF2B5EF4-FFF2-40B4-BE49-F238E27FC236}">
                <a16:creationId xmlns:a16="http://schemas.microsoft.com/office/drawing/2014/main" id="{786C26AD-DBC5-412A-A56B-D71C6865060E}"/>
              </a:ext>
            </a:extLst>
          </p:cNvPr>
          <p:cNvSpPr>
            <a:spLocks noGrp="1"/>
          </p:cNvSpPr>
          <p:nvPr>
            <p:ph idx="1"/>
          </p:nvPr>
        </p:nvSpPr>
        <p:spPr>
          <a:xfrm>
            <a:off x="1175512" y="2557849"/>
            <a:ext cx="9792208" cy="3407862"/>
          </a:xfrm>
        </p:spPr>
        <p:txBody>
          <a:bodyPr>
            <a:normAutofit fontScale="92500" lnSpcReduction="20000"/>
          </a:bodyPr>
          <a:lstStyle/>
          <a:p>
            <a:r>
              <a:rPr lang="en-US" sz="5400" dirty="0"/>
              <a:t>Our key design features was to add in a wrong move that would lead to instant game over. </a:t>
            </a:r>
          </a:p>
          <a:p>
            <a:r>
              <a:rPr lang="en-US" sz="5400" dirty="0"/>
              <a:t>Another key design was the </a:t>
            </a:r>
            <a:r>
              <a:rPr lang="en-US" sz="5400" dirty="0" err="1"/>
              <a:t>implentmentation</a:t>
            </a:r>
            <a:r>
              <a:rPr lang="en-US" sz="5400" dirty="0"/>
              <a:t> </a:t>
            </a:r>
          </a:p>
        </p:txBody>
      </p:sp>
    </p:spTree>
    <p:extLst>
      <p:ext uri="{BB962C8B-B14F-4D97-AF65-F5344CB8AC3E}">
        <p14:creationId xmlns:p14="http://schemas.microsoft.com/office/powerpoint/2010/main" val="30681623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03AA04C-BF8F-4F33-85FF-4FDC8908A20E}"/>
              </a:ext>
            </a:extLst>
          </p:cNvPr>
          <p:cNvSpPr>
            <a:spLocks noGrp="1"/>
          </p:cNvSpPr>
          <p:nvPr>
            <p:ph type="title"/>
          </p:nvPr>
        </p:nvSpPr>
        <p:spPr>
          <a:xfrm>
            <a:off x="1175512" y="870132"/>
            <a:ext cx="9792208" cy="1527078"/>
          </a:xfrm>
        </p:spPr>
        <p:txBody>
          <a:bodyPr>
            <a:normAutofit/>
          </a:bodyPr>
          <a:lstStyle/>
          <a:p>
            <a:pPr algn="ctr"/>
            <a:r>
              <a:rPr lang="en-US" dirty="0"/>
              <a:t>Testing</a:t>
            </a:r>
          </a:p>
        </p:txBody>
      </p:sp>
      <p:sp>
        <p:nvSpPr>
          <p:cNvPr id="3" name="Content Placeholder 2">
            <a:extLst>
              <a:ext uri="{FF2B5EF4-FFF2-40B4-BE49-F238E27FC236}">
                <a16:creationId xmlns:a16="http://schemas.microsoft.com/office/drawing/2014/main" id="{786C26AD-DBC5-412A-A56B-D71C6865060E}"/>
              </a:ext>
            </a:extLst>
          </p:cNvPr>
          <p:cNvSpPr>
            <a:spLocks noGrp="1"/>
          </p:cNvSpPr>
          <p:nvPr>
            <p:ph idx="1"/>
          </p:nvPr>
        </p:nvSpPr>
        <p:spPr>
          <a:xfrm>
            <a:off x="1175512" y="2557849"/>
            <a:ext cx="9792208" cy="3407862"/>
          </a:xfrm>
        </p:spPr>
        <p:txBody>
          <a:bodyPr>
            <a:normAutofit fontScale="85000" lnSpcReduction="10000"/>
          </a:bodyPr>
          <a:lstStyle/>
          <a:p>
            <a:r>
              <a:rPr lang="en-US" sz="5400" dirty="0"/>
              <a:t>We tested our adventure by attempting to play the game after each change was made.</a:t>
            </a:r>
          </a:p>
          <a:p>
            <a:r>
              <a:rPr lang="en-US" sz="5400" dirty="0"/>
              <a:t>We met many bugs during this process. These bugs included, not being over to </a:t>
            </a:r>
          </a:p>
        </p:txBody>
      </p:sp>
    </p:spTree>
    <p:extLst>
      <p:ext uri="{BB962C8B-B14F-4D97-AF65-F5344CB8AC3E}">
        <p14:creationId xmlns:p14="http://schemas.microsoft.com/office/powerpoint/2010/main" val="187525419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2A41"/>
      </a:dk2>
      <a:lt2>
        <a:srgbClr val="E2E8E3"/>
      </a:lt2>
      <a:accent1>
        <a:srgbClr val="E729B7"/>
      </a:accent1>
      <a:accent2>
        <a:srgbClr val="B517D5"/>
      </a:accent2>
      <a:accent3>
        <a:srgbClr val="7829E7"/>
      </a:accent3>
      <a:accent4>
        <a:srgbClr val="4141DC"/>
      </a:accent4>
      <a:accent5>
        <a:srgbClr val="2978E7"/>
      </a:accent5>
      <a:accent6>
        <a:srgbClr val="17B2D1"/>
      </a:accent6>
      <a:hlink>
        <a:srgbClr val="5370C5"/>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35</TotalTime>
  <Words>165</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Garamond</vt:lpstr>
      <vt:lpstr>SavonVTI</vt:lpstr>
      <vt:lpstr>Project 1:Save the Princess!!</vt:lpstr>
      <vt:lpstr>Problem</vt:lpstr>
      <vt:lpstr>General Requirements</vt:lpstr>
      <vt:lpstr>Solution</vt:lpstr>
      <vt:lpstr>Key Design Features</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Terence Bush</dc:creator>
  <cp:lastModifiedBy>Terence Bush</cp:lastModifiedBy>
  <cp:revision>4</cp:revision>
  <dcterms:created xsi:type="dcterms:W3CDTF">2020-02-18T22:06:59Z</dcterms:created>
  <dcterms:modified xsi:type="dcterms:W3CDTF">2020-02-18T22:42:43Z</dcterms:modified>
</cp:coreProperties>
</file>