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9"/>
  </p:notesMasterIdLst>
  <p:handoutMasterIdLst>
    <p:handoutMasterId r:id="rId20"/>
  </p:handoutMasterIdLst>
  <p:sldIdLst>
    <p:sldId id="256" r:id="rId3"/>
    <p:sldId id="258" r:id="rId4"/>
    <p:sldId id="259" r:id="rId5"/>
    <p:sldId id="292" r:id="rId6"/>
    <p:sldId id="297" r:id="rId7"/>
    <p:sldId id="260" r:id="rId8"/>
    <p:sldId id="298" r:id="rId9"/>
    <p:sldId id="299" r:id="rId10"/>
    <p:sldId id="261" r:id="rId11"/>
    <p:sldId id="306" r:id="rId12"/>
    <p:sldId id="262" r:id="rId13"/>
    <p:sldId id="290" r:id="rId14"/>
    <p:sldId id="315" r:id="rId15"/>
    <p:sldId id="313" r:id="rId16"/>
    <p:sldId id="294" r:id="rId17"/>
    <p:sldId id="257"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ABFA"/>
    <a:srgbClr val="3B5AA7"/>
    <a:srgbClr val="3A46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780" autoAdjust="0"/>
    <p:restoredTop sz="94660"/>
  </p:normalViewPr>
  <p:slideViewPr>
    <p:cSldViewPr snapToGrid="0" showGuides="1">
      <p:cViewPr varScale="1">
        <p:scale>
          <a:sx n="85" d="100"/>
          <a:sy n="85" d="100"/>
        </p:scale>
        <p:origin x="331" y="48"/>
      </p:cViewPr>
      <p:guideLst>
        <p:guide orient="horz" pos="2137"/>
        <p:guide pos="3840"/>
      </p:guideLst>
    </p:cSldViewPr>
  </p:slideViewPr>
  <p:notesTextViewPr>
    <p:cViewPr>
      <p:scale>
        <a:sx n="1" d="1"/>
        <a:sy n="1" d="1"/>
      </p:scale>
      <p:origin x="0" y="0"/>
    </p:cViewPr>
  </p:notesTextViewPr>
  <p:notesViewPr>
    <p:cSldViewPr snapToGrid="0">
      <p:cViewPr varScale="1">
        <p:scale>
          <a:sx n="85" d="100"/>
          <a:sy n="85" d="100"/>
        </p:scale>
        <p:origin x="-94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18AF44-0FD5-4F0C-9CBA-14197BA9DC5E}" type="datetimeFigureOut">
              <a:rPr lang="zh-CN" altLang="en-US" smtClean="0"/>
              <a:t>2021/11/20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3AC3857-4F6B-4FC8-BF9C-ACF840D0DBD0}"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宋体 CN" panose="02020400000000000000" pitchFamily="18" charset="-122"/>
                <a:ea typeface="思源宋体 CN" panose="02020400000000000000" pitchFamily="18"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宋体 CN" panose="02020400000000000000" pitchFamily="18" charset="-122"/>
                <a:ea typeface="思源宋体 CN" panose="02020400000000000000" pitchFamily="18" charset="-122"/>
              </a:defRPr>
            </a:lvl1pPr>
          </a:lstStyle>
          <a:p>
            <a:fld id="{1DBE040D-060C-4640-8ACD-B53BFA7FF244}" type="datetimeFigureOut">
              <a:rPr lang="zh-CN" altLang="en-US" smtClean="0"/>
              <a:t>2021/11/20</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宋体 CN" panose="02020400000000000000" pitchFamily="18" charset="-122"/>
                <a:ea typeface="思源宋体 CN" panose="02020400000000000000" pitchFamily="18"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宋体 CN" panose="02020400000000000000" pitchFamily="18" charset="-122"/>
                <a:ea typeface="思源宋体 CN" panose="02020400000000000000" pitchFamily="18" charset="-122"/>
              </a:defRPr>
            </a:lvl1pPr>
          </a:lstStyle>
          <a:p>
            <a:fld id="{9D3D92AC-EF54-49CB-A240-8BD7898E0927}"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宋体 CN" panose="02020400000000000000" pitchFamily="18" charset="-122"/>
        <a:ea typeface="思源宋体 CN" panose="02020400000000000000" pitchFamily="18" charset="-122"/>
        <a:cs typeface="+mn-cs"/>
      </a:defRPr>
    </a:lvl1pPr>
    <a:lvl2pPr marL="457200" algn="l" defTabSz="914400" rtl="0" eaLnBrk="1" latinLnBrk="0" hangingPunct="1">
      <a:defRPr sz="1200" kern="1200">
        <a:solidFill>
          <a:schemeClr val="tx1"/>
        </a:solidFill>
        <a:latin typeface="思源宋体 CN" panose="02020400000000000000" pitchFamily="18" charset="-122"/>
        <a:ea typeface="思源宋体 CN" panose="02020400000000000000" pitchFamily="18" charset="-122"/>
        <a:cs typeface="+mn-cs"/>
      </a:defRPr>
    </a:lvl2pPr>
    <a:lvl3pPr marL="914400" algn="l" defTabSz="914400" rtl="0" eaLnBrk="1" latinLnBrk="0" hangingPunct="1">
      <a:defRPr sz="1200" kern="1200">
        <a:solidFill>
          <a:schemeClr val="tx1"/>
        </a:solidFill>
        <a:latin typeface="思源宋体 CN" panose="02020400000000000000" pitchFamily="18" charset="-122"/>
        <a:ea typeface="思源宋体 CN" panose="02020400000000000000" pitchFamily="18" charset="-122"/>
        <a:cs typeface="+mn-cs"/>
      </a:defRPr>
    </a:lvl3pPr>
    <a:lvl4pPr marL="1371600" algn="l" defTabSz="914400" rtl="0" eaLnBrk="1" latinLnBrk="0" hangingPunct="1">
      <a:defRPr sz="1200" kern="1200">
        <a:solidFill>
          <a:schemeClr val="tx1"/>
        </a:solidFill>
        <a:latin typeface="思源宋体 CN" panose="02020400000000000000" pitchFamily="18" charset="-122"/>
        <a:ea typeface="思源宋体 CN" panose="02020400000000000000" pitchFamily="18" charset="-122"/>
        <a:cs typeface="+mn-cs"/>
      </a:defRPr>
    </a:lvl4pPr>
    <a:lvl5pPr marL="1828800" algn="l" defTabSz="914400" rtl="0" eaLnBrk="1" latinLnBrk="0" hangingPunct="1">
      <a:defRPr sz="1200" kern="1200">
        <a:solidFill>
          <a:schemeClr val="tx1"/>
        </a:solidFill>
        <a:latin typeface="思源宋体 CN" panose="02020400000000000000" pitchFamily="18" charset="-122"/>
        <a:ea typeface="思源宋体 CN" panose="02020400000000000000" pitchFamily="18"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9639364-6A04-44A7-96AF-B91F71FF6544}" type="datetimeFigureOut">
              <a:rPr lang="zh-CN" altLang="en-US" smtClean="0"/>
              <a:t>2021/11/20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F1E3A-AC13-472C-A577-896DB96DF9F0}"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9639364-6A04-44A7-96AF-B91F71FF6544}" type="datetimeFigureOut">
              <a:rPr lang="zh-CN" altLang="en-US" smtClean="0"/>
              <a:t>2021/11/20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F1E3A-AC13-472C-A577-896DB96DF9F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9639364-6A04-44A7-96AF-B91F71FF6544}" type="datetimeFigureOut">
              <a:rPr lang="zh-CN" altLang="en-US" smtClean="0"/>
              <a:t>2021/11/20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F1E3A-AC13-472C-A577-896DB96DF9F0}"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2021/11/20</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2021/11/20</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9639364-6A04-44A7-96AF-B91F71FF6544}" type="datetimeFigureOut">
              <a:rPr lang="zh-CN" altLang="en-US" smtClean="0"/>
              <a:t>2021/11/20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F1E3A-AC13-472C-A577-896DB96DF9F0}"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9639364-6A04-44A7-96AF-B91F71FF6544}" type="datetimeFigureOut">
              <a:rPr lang="zh-CN" altLang="en-US" smtClean="0"/>
              <a:t>2021/11/20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F1E3A-AC13-472C-A577-896DB96DF9F0}"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99639364-6A04-44A7-96AF-B91F71FF6544}" type="datetimeFigureOut">
              <a:rPr lang="zh-CN" altLang="en-US" smtClean="0"/>
              <a:t>2021/11/20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BF1E3A-AC13-472C-A577-896DB96DF9F0}"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9639364-6A04-44A7-96AF-B91F71FF6544}" type="datetimeFigureOut">
              <a:rPr lang="zh-CN" altLang="en-US" smtClean="0"/>
              <a:t>2021/11/20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BF1E3A-AC13-472C-A577-896DB96DF9F0}" type="slidenum">
              <a:rPr lang="zh-CN" altLang="en-US" smtClean="0"/>
              <a:t>‹#›</a:t>
            </a:fld>
            <a:endParaRPr lang="zh-CN" altLang="en-US"/>
          </a:p>
        </p:txBody>
      </p:sp>
      <p:sp>
        <p:nvSpPr>
          <p:cNvPr id="11" name="TextBox 10"/>
          <p:cNvSpPr txBox="1"/>
          <p:nvPr userDrawn="1"/>
        </p:nvSpPr>
        <p:spPr>
          <a:xfrm>
            <a:off x="2519772" y="685800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9639364-6A04-44A7-96AF-B91F71FF6544}" type="datetimeFigureOut">
              <a:rPr lang="zh-CN" altLang="en-US" smtClean="0"/>
              <a:t>2021/11/20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BF1E3A-AC13-472C-A577-896DB96DF9F0}"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9639364-6A04-44A7-96AF-B91F71FF6544}" type="datetimeFigureOut">
              <a:rPr lang="zh-CN" altLang="en-US" smtClean="0"/>
              <a:t>2021/11/20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BF1E3A-AC13-472C-A577-896DB96DF9F0}"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9639364-6A04-44A7-96AF-B91F71FF6544}" type="datetimeFigureOut">
              <a:rPr lang="zh-CN" altLang="en-US" smtClean="0"/>
              <a:t>2021/11/20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BF1E3A-AC13-472C-A577-896DB96DF9F0}"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9639364-6A04-44A7-96AF-B91F71FF6544}" type="datetimeFigureOut">
              <a:rPr lang="zh-CN" altLang="en-US" smtClean="0"/>
              <a:t>2021/11/20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BF1E3A-AC13-472C-A577-896DB96DF9F0}"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思源宋体 CN" panose="02020400000000000000" pitchFamily="18" charset="-122"/>
                <a:ea typeface="思源宋体 CN" panose="02020400000000000000" pitchFamily="18" charset="-122"/>
              </a:defRPr>
            </a:lvl1pPr>
          </a:lstStyle>
          <a:p>
            <a:fld id="{99639364-6A04-44A7-96AF-B91F71FF6544}" type="datetimeFigureOut">
              <a:rPr lang="zh-CN" altLang="en-US" smtClean="0"/>
              <a:t>2021/11/20</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思源宋体 CN" panose="02020400000000000000" pitchFamily="18" charset="-122"/>
                <a:ea typeface="思源宋体 CN" panose="02020400000000000000" pitchFamily="18"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思源宋体 CN" panose="02020400000000000000" pitchFamily="18" charset="-122"/>
                <a:ea typeface="思源宋体 CN" panose="02020400000000000000" pitchFamily="18" charset="-122"/>
              </a:defRPr>
            </a:lvl1pPr>
          </a:lstStyle>
          <a:p>
            <a:fld id="{A3BF1E3A-AC13-472C-A577-896DB96DF9F0}"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思源宋体 CN" panose="02020400000000000000" pitchFamily="18" charset="-122"/>
          <a:ea typeface="思源宋体 CN" panose="02020400000000000000" pitchFamily="18"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思源宋体 CN" panose="02020400000000000000" pitchFamily="18" charset="-122"/>
          <a:ea typeface="思源宋体 CN" panose="02020400000000000000" pitchFamily="18"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思源宋体 CN" panose="02020400000000000000" pitchFamily="18" charset="-122"/>
          <a:ea typeface="思源宋体 CN" panose="02020400000000000000" pitchFamily="18"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思源宋体 CN" panose="02020400000000000000" pitchFamily="18" charset="-122"/>
          <a:ea typeface="思源宋体 CN" panose="02020400000000000000" pitchFamily="18"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宋体 CN" panose="02020400000000000000" pitchFamily="18" charset="-122"/>
          <a:ea typeface="思源宋体 CN" panose="02020400000000000000" pitchFamily="18"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宋体 CN" panose="02020400000000000000" pitchFamily="18" charset="-122"/>
          <a:ea typeface="思源宋体 CN" panose="02020400000000000000" pitchFamily="18"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形状 14"/>
          <p:cNvSpPr/>
          <p:nvPr/>
        </p:nvSpPr>
        <p:spPr>
          <a:xfrm>
            <a:off x="-514350" y="3676650"/>
            <a:ext cx="13696950" cy="3600450"/>
          </a:xfrm>
          <a:custGeom>
            <a:avLst/>
            <a:gdLst>
              <a:gd name="connsiteX0" fmla="*/ 9262035 w 12192000"/>
              <a:gd name="connsiteY0" fmla="*/ 524 h 3733799"/>
              <a:gd name="connsiteX1" fmla="*/ 10724838 w 12192000"/>
              <a:gd name="connsiteY1" fmla="*/ 536169 h 3733799"/>
              <a:gd name="connsiteX2" fmla="*/ 12118293 w 12192000"/>
              <a:gd name="connsiteY2" fmla="*/ 1133797 h 3733799"/>
              <a:gd name="connsiteX3" fmla="*/ 12192000 w 12192000"/>
              <a:gd name="connsiteY3" fmla="*/ 1141226 h 3733799"/>
              <a:gd name="connsiteX4" fmla="*/ 12192000 w 12192000"/>
              <a:gd name="connsiteY4" fmla="*/ 3733799 h 3733799"/>
              <a:gd name="connsiteX5" fmla="*/ 0 w 12192000"/>
              <a:gd name="connsiteY5" fmla="*/ 3733799 h 3733799"/>
              <a:gd name="connsiteX6" fmla="*/ 0 w 12192000"/>
              <a:gd name="connsiteY6" fmla="*/ 2044617 h 3733799"/>
              <a:gd name="connsiteX7" fmla="*/ 59075 w 12192000"/>
              <a:gd name="connsiteY7" fmla="*/ 2081444 h 3733799"/>
              <a:gd name="connsiteX8" fmla="*/ 1327269 w 12192000"/>
              <a:gd name="connsiteY8" fmla="*/ 1977000 h 3733799"/>
              <a:gd name="connsiteX9" fmla="*/ 7250856 w 12192000"/>
              <a:gd name="connsiteY9" fmla="*/ 1395612 h 3733799"/>
              <a:gd name="connsiteX10" fmla="*/ 9262035 w 12192000"/>
              <a:gd name="connsiteY10" fmla="*/ 524 h 3733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3733799">
                <a:moveTo>
                  <a:pt x="9262035" y="524"/>
                </a:moveTo>
                <a:cubicBezTo>
                  <a:pt x="9668911" y="-10661"/>
                  <a:pt x="10127283" y="157003"/>
                  <a:pt x="10724838" y="536169"/>
                </a:cubicBezTo>
                <a:cubicBezTo>
                  <a:pt x="11361364" y="914018"/>
                  <a:pt x="11800751" y="1086239"/>
                  <a:pt x="12118293" y="1133797"/>
                </a:cubicBezTo>
                <a:lnTo>
                  <a:pt x="12192000" y="1141226"/>
                </a:lnTo>
                <a:lnTo>
                  <a:pt x="12192000" y="3733799"/>
                </a:lnTo>
                <a:lnTo>
                  <a:pt x="0" y="3733799"/>
                </a:lnTo>
                <a:lnTo>
                  <a:pt x="0" y="2044617"/>
                </a:lnTo>
                <a:lnTo>
                  <a:pt x="59075" y="2081444"/>
                </a:lnTo>
                <a:cubicBezTo>
                  <a:pt x="383198" y="2264096"/>
                  <a:pt x="784719" y="2276054"/>
                  <a:pt x="1327269" y="1977000"/>
                </a:cubicBezTo>
                <a:cubicBezTo>
                  <a:pt x="3509642" y="965892"/>
                  <a:pt x="4437524" y="4188794"/>
                  <a:pt x="7250856" y="1395612"/>
                </a:cubicBezTo>
                <a:cubicBezTo>
                  <a:pt x="8048832" y="534591"/>
                  <a:pt x="8583909" y="19161"/>
                  <a:pt x="9262035" y="524"/>
                </a:cubicBezTo>
                <a:close/>
              </a:path>
            </a:pathLst>
          </a:custGeom>
          <a:gradFill flip="none" rotWithShape="1">
            <a:gsLst>
              <a:gs pos="7000">
                <a:srgbClr val="3A4692"/>
              </a:gs>
              <a:gs pos="100000">
                <a:srgbClr val="0070C0">
                  <a:lumMod val="60000"/>
                  <a:lumOff val="40000"/>
                </a:srgbClr>
              </a:gs>
            </a:gsLst>
            <a:lin ang="3600000" scaled="0"/>
            <a:tileRect/>
          </a:gradFill>
          <a:ln w="25400" cap="flat" cmpd="sng" algn="ctr">
            <a:noFill/>
            <a:prstDash val="solid"/>
          </a:ln>
          <a:effectLst>
            <a:outerShdw blurRad="139700" dist="38100" dir="5400000" algn="t" rotWithShape="0">
              <a:prstClr val="black">
                <a:alpha val="22000"/>
              </a:prstClr>
            </a:outerShdw>
          </a:effectLst>
        </p:spPr>
        <p:txBody>
          <a:bodyPr wrap="square" lIns="80632" tIns="40316" rIns="80632" bIns="40316" rtlCol="0" anchor="ctr">
            <a:noAutofit/>
          </a:bodyPr>
          <a:lstStyle/>
          <a:p>
            <a:pPr algn="ctr"/>
            <a:endParaRPr lang="zh-CN" altLang="en-US" kern="0" dirty="0">
              <a:solidFill>
                <a:sysClr val="window" lastClr="FFFFFF"/>
              </a:solidFill>
              <a:cs typeface="+mn-ea"/>
              <a:sym typeface="+mn-lt"/>
            </a:endParaRPr>
          </a:p>
        </p:txBody>
      </p:sp>
      <p:sp>
        <p:nvSpPr>
          <p:cNvPr id="8" name="任意多边形: 形状 7"/>
          <p:cNvSpPr/>
          <p:nvPr/>
        </p:nvSpPr>
        <p:spPr>
          <a:xfrm rot="16200000">
            <a:off x="559862" y="-559870"/>
            <a:ext cx="1147227" cy="2266949"/>
          </a:xfrm>
          <a:custGeom>
            <a:avLst/>
            <a:gdLst>
              <a:gd name="connsiteX0" fmla="*/ 1267209 w 1267209"/>
              <a:gd name="connsiteY0" fmla="*/ 0 h 1620256"/>
              <a:gd name="connsiteX1" fmla="*/ 1267209 w 1267209"/>
              <a:gd name="connsiteY1" fmla="*/ 1620256 h 1620256"/>
              <a:gd name="connsiteX2" fmla="*/ 1244797 w 1267209"/>
              <a:gd name="connsiteY2" fmla="*/ 1613203 h 1620256"/>
              <a:gd name="connsiteX3" fmla="*/ 974486 w 1267209"/>
              <a:gd name="connsiteY3" fmla="*/ 1462269 h 1620256"/>
              <a:gd name="connsiteX4" fmla="*/ 799015 w 1267209"/>
              <a:gd name="connsiteY4" fmla="*/ 631459 h 1620256"/>
              <a:gd name="connsiteX5" fmla="*/ 51638 w 1267209"/>
              <a:gd name="connsiteY5" fmla="*/ 261537 h 1620256"/>
              <a:gd name="connsiteX6" fmla="*/ 0 w 1267209"/>
              <a:gd name="connsiteY6" fmla="*/ 71513 h 1620256"/>
              <a:gd name="connsiteX7" fmla="*/ 4845 w 1267209"/>
              <a:gd name="connsiteY7" fmla="*/ 0 h 1620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7209" h="1620256">
                <a:moveTo>
                  <a:pt x="1267209" y="0"/>
                </a:moveTo>
                <a:lnTo>
                  <a:pt x="1267209" y="1620256"/>
                </a:lnTo>
                <a:lnTo>
                  <a:pt x="1244797" y="1613203"/>
                </a:lnTo>
                <a:cubicBezTo>
                  <a:pt x="1132041" y="1573564"/>
                  <a:pt x="1032319" y="1524229"/>
                  <a:pt x="974486" y="1462269"/>
                </a:cubicBezTo>
                <a:cubicBezTo>
                  <a:pt x="799015" y="1274276"/>
                  <a:pt x="952822" y="831581"/>
                  <a:pt x="799015" y="631459"/>
                </a:cubicBezTo>
                <a:cubicBezTo>
                  <a:pt x="645206" y="431338"/>
                  <a:pt x="163203" y="427295"/>
                  <a:pt x="51638" y="261537"/>
                </a:cubicBezTo>
                <a:cubicBezTo>
                  <a:pt x="16774" y="209737"/>
                  <a:pt x="1479" y="143034"/>
                  <a:pt x="0" y="71513"/>
                </a:cubicBezTo>
                <a:lnTo>
                  <a:pt x="4845" y="0"/>
                </a:lnTo>
                <a:close/>
              </a:path>
            </a:pathLst>
          </a:custGeom>
          <a:gradFill flip="none" rotWithShape="1">
            <a:gsLst>
              <a:gs pos="0">
                <a:srgbClr val="3A4692"/>
              </a:gs>
              <a:gs pos="100000">
                <a:srgbClr val="0070C0">
                  <a:lumMod val="60000"/>
                  <a:lumOff val="40000"/>
                </a:srgbClr>
              </a:gs>
            </a:gsLst>
            <a:lin ang="2700000" scaled="0"/>
            <a:tileRect/>
          </a:gradFill>
          <a:ln w="25400" cap="flat" cmpd="sng" algn="ctr">
            <a:noFill/>
            <a:prstDash val="solid"/>
          </a:ln>
          <a:effectLst>
            <a:outerShdw blurRad="139700" dist="38100" dir="5400000" algn="t" rotWithShape="0">
              <a:prstClr val="black">
                <a:alpha val="22000"/>
              </a:prstClr>
            </a:outerShdw>
          </a:effectLst>
        </p:spPr>
        <p:txBody>
          <a:bodyPr lIns="80632" tIns="40316" rIns="80632" bIns="40316" rtlCol="0" anchor="ctr"/>
          <a:lstStyle/>
          <a:p>
            <a:pPr algn="ctr"/>
            <a:endParaRPr lang="zh-CN" altLang="en-US" kern="0" dirty="0">
              <a:solidFill>
                <a:sysClr val="window" lastClr="FFFFFF"/>
              </a:solidFill>
              <a:cs typeface="+mn-ea"/>
              <a:sym typeface="+mn-lt"/>
            </a:endParaRPr>
          </a:p>
        </p:txBody>
      </p:sp>
      <p:grpSp>
        <p:nvGrpSpPr>
          <p:cNvPr id="9" name="组合 8"/>
          <p:cNvGrpSpPr/>
          <p:nvPr/>
        </p:nvGrpSpPr>
        <p:grpSpPr>
          <a:xfrm>
            <a:off x="5121307" y="-960422"/>
            <a:ext cx="1214468" cy="575138"/>
            <a:chOff x="5561058" y="2003170"/>
            <a:chExt cx="1309433" cy="620111"/>
          </a:xfrm>
        </p:grpSpPr>
        <p:sp>
          <p:nvSpPr>
            <p:cNvPr id="10" name="椭圆 9"/>
            <p:cNvSpPr/>
            <p:nvPr/>
          </p:nvSpPr>
          <p:spPr>
            <a:xfrm>
              <a:off x="5561058" y="2003170"/>
              <a:ext cx="619886" cy="620110"/>
            </a:xfrm>
            <a:prstGeom prst="ellipse">
              <a:avLst/>
            </a:prstGeom>
            <a:solidFill>
              <a:srgbClr val="0070C0"/>
            </a:solidFill>
            <a:ln w="25400" cap="flat" cmpd="sng" algn="ctr">
              <a:noFill/>
              <a:prstDash val="solid"/>
            </a:ln>
            <a:effectLst>
              <a:outerShdw blurRad="139700" dist="38100" dir="5400000" algn="t" rotWithShape="0">
                <a:prstClr val="black">
                  <a:alpha val="22000"/>
                </a:prstClr>
              </a:outerShdw>
            </a:effectLst>
          </p:spPr>
          <p:txBody>
            <a:bodyPr lIns="80632" tIns="40316" rIns="80632" bIns="40316" rtlCol="0" anchor="ctr"/>
            <a:lstStyle/>
            <a:p>
              <a:pPr algn="ctr"/>
              <a:endParaRPr lang="zh-CN" altLang="en-US" kern="0" dirty="0">
                <a:solidFill>
                  <a:sysClr val="window" lastClr="FFFFFF"/>
                </a:solidFill>
                <a:cs typeface="+mn-ea"/>
                <a:sym typeface="+mn-lt"/>
              </a:endParaRPr>
            </a:p>
          </p:txBody>
        </p:sp>
        <p:sp>
          <p:nvSpPr>
            <p:cNvPr id="11" name="椭圆 10"/>
            <p:cNvSpPr/>
            <p:nvPr/>
          </p:nvSpPr>
          <p:spPr>
            <a:xfrm>
              <a:off x="6250605" y="2003171"/>
              <a:ext cx="619886" cy="620110"/>
            </a:xfrm>
            <a:prstGeom prst="ellipse">
              <a:avLst/>
            </a:prstGeom>
            <a:gradFill flip="none" rotWithShape="1">
              <a:gsLst>
                <a:gs pos="0">
                  <a:srgbClr val="0070C0">
                    <a:lumMod val="67000"/>
                  </a:srgbClr>
                </a:gs>
                <a:gs pos="48000">
                  <a:srgbClr val="0070C0">
                    <a:lumMod val="97000"/>
                    <a:lumOff val="3000"/>
                  </a:srgbClr>
                </a:gs>
                <a:gs pos="100000">
                  <a:srgbClr val="0070C0">
                    <a:lumMod val="60000"/>
                    <a:lumOff val="40000"/>
                  </a:srgbClr>
                </a:gs>
              </a:gsLst>
              <a:lin ang="16200000" scaled="1"/>
              <a:tileRect/>
            </a:gradFill>
            <a:ln w="25400" cap="flat" cmpd="sng" algn="ctr">
              <a:noFill/>
              <a:prstDash val="solid"/>
            </a:ln>
            <a:effectLst>
              <a:outerShdw blurRad="139700" dist="38100" dir="5400000" algn="t" rotWithShape="0">
                <a:prstClr val="black">
                  <a:alpha val="22000"/>
                </a:prstClr>
              </a:outerShdw>
            </a:effectLst>
          </p:spPr>
          <p:txBody>
            <a:bodyPr lIns="80632" tIns="40316" rIns="80632" bIns="40316" rtlCol="0" anchor="ctr"/>
            <a:lstStyle/>
            <a:p>
              <a:pPr algn="ctr"/>
              <a:endParaRPr lang="zh-CN" altLang="en-US" kern="0" dirty="0">
                <a:solidFill>
                  <a:sysClr val="window" lastClr="FFFFFF"/>
                </a:solidFill>
                <a:cs typeface="+mn-ea"/>
                <a:sym typeface="+mn-lt"/>
              </a:endParaRPr>
            </a:p>
          </p:txBody>
        </p:sp>
      </p:gr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0770" y="1237940"/>
            <a:ext cx="5441229" cy="4339699"/>
          </a:xfrm>
          <a:prstGeom prst="rect">
            <a:avLst/>
          </a:prstGeom>
        </p:spPr>
      </p:pic>
      <p:sp>
        <p:nvSpPr>
          <p:cNvPr id="25" name="文本框 24"/>
          <p:cNvSpPr txBox="1"/>
          <p:nvPr/>
        </p:nvSpPr>
        <p:spPr>
          <a:xfrm>
            <a:off x="-217224" y="1547580"/>
            <a:ext cx="7471465" cy="825419"/>
          </a:xfrm>
          <a:prstGeom prst="rect">
            <a:avLst/>
          </a:prstGeom>
          <a:noFill/>
        </p:spPr>
        <p:txBody>
          <a:bodyPr wrap="square" rtlCol="0">
            <a:spAutoFit/>
          </a:bodyPr>
          <a:lstStyle/>
          <a:p>
            <a:pPr algn="ctr">
              <a:lnSpc>
                <a:spcPct val="150000"/>
              </a:lnSpc>
            </a:pPr>
            <a:r>
              <a:rPr lang="en-US" altLang="zh-CN" sz="3600" dirty="0">
                <a:solidFill>
                  <a:srgbClr val="3B5AA7"/>
                </a:solidFill>
                <a:latin typeface="方正正黑简体" panose="02000000000000000000" pitchFamily="2" charset="-122"/>
                <a:ea typeface="方正正黑简体" panose="02000000000000000000" pitchFamily="2" charset="-122"/>
                <a:cs typeface="+mn-ea"/>
                <a:sym typeface="+mn-lt"/>
              </a:rPr>
              <a:t>Alpha sprint presentation</a:t>
            </a:r>
            <a:endParaRPr lang="zh-CN" altLang="en-US" sz="3600" dirty="0">
              <a:solidFill>
                <a:srgbClr val="3B5AA7"/>
              </a:solidFill>
              <a:latin typeface="方正正黑简体" panose="02000000000000000000" pitchFamily="2" charset="-122"/>
              <a:ea typeface="方正正黑简体" panose="02000000000000000000" pitchFamily="2" charset="-122"/>
              <a:cs typeface="+mn-ea"/>
              <a:sym typeface="+mn-lt"/>
            </a:endParaRPr>
          </a:p>
        </p:txBody>
      </p:sp>
      <p:sp>
        <p:nvSpPr>
          <p:cNvPr id="26" name="文本框 25"/>
          <p:cNvSpPr txBox="1"/>
          <p:nvPr/>
        </p:nvSpPr>
        <p:spPr>
          <a:xfrm>
            <a:off x="517732" y="3308057"/>
            <a:ext cx="6096000" cy="708912"/>
          </a:xfrm>
          <a:prstGeom prst="rect">
            <a:avLst/>
          </a:prstGeom>
          <a:noFill/>
        </p:spPr>
        <p:txBody>
          <a:bodyPr wrap="square" rtlCol="0">
            <a:spAutoFit/>
          </a:bodyPr>
          <a:lstStyle/>
          <a:p>
            <a:pPr lvl="0" algn="ctr">
              <a:lnSpc>
                <a:spcPct val="125000"/>
              </a:lnSpc>
              <a:spcAft>
                <a:spcPts val="800"/>
              </a:spcAft>
              <a:defRPr/>
            </a:pPr>
            <a:r>
              <a:rPr lang="zh-CN" altLang="en-US" sz="1400" b="1" dirty="0">
                <a:solidFill>
                  <a:prstClr val="black">
                    <a:lumMod val="75000"/>
                    <a:lumOff val="25000"/>
                  </a:prstClr>
                </a:solidFill>
                <a:latin typeface="宋体" panose="02010600030101010101" pitchFamily="2" charset="-122"/>
                <a:ea typeface="宋体" panose="02010600030101010101" pitchFamily="2" charset="-122"/>
                <a:cs typeface="+mn-ea"/>
                <a:sym typeface="+mn-lt"/>
              </a:rPr>
              <a:t>队长：王奕凯</a:t>
            </a:r>
            <a:endParaRPr lang="en-US" altLang="zh-CN" sz="1400" b="1" dirty="0">
              <a:solidFill>
                <a:prstClr val="black">
                  <a:lumMod val="75000"/>
                  <a:lumOff val="25000"/>
                </a:prstClr>
              </a:solidFill>
              <a:latin typeface="宋体" panose="02010600030101010101" pitchFamily="2" charset="-122"/>
              <a:ea typeface="宋体" panose="02010600030101010101" pitchFamily="2" charset="-122"/>
              <a:cs typeface="+mn-ea"/>
              <a:sym typeface="+mn-lt"/>
            </a:endParaRPr>
          </a:p>
          <a:p>
            <a:pPr lvl="0" algn="ctr">
              <a:lnSpc>
                <a:spcPct val="125000"/>
              </a:lnSpc>
              <a:spcAft>
                <a:spcPts val="800"/>
              </a:spcAft>
              <a:defRPr/>
            </a:pPr>
            <a:r>
              <a:rPr lang="zh-CN" altLang="en-US" sz="1400" b="1" dirty="0">
                <a:solidFill>
                  <a:prstClr val="black">
                    <a:lumMod val="75000"/>
                    <a:lumOff val="25000"/>
                  </a:prstClr>
                </a:solidFill>
                <a:latin typeface="宋体" panose="02010600030101010101" pitchFamily="2" charset="-122"/>
                <a:ea typeface="宋体" panose="02010600030101010101" pitchFamily="2" charset="-122"/>
                <a:cs typeface="+mn-ea"/>
                <a:sym typeface="+mn-lt"/>
              </a:rPr>
              <a:t>队员：张智洋 程宇浩 兰龙睿 叶宇桓</a:t>
            </a:r>
          </a:p>
        </p:txBody>
      </p:sp>
      <p:sp>
        <p:nvSpPr>
          <p:cNvPr id="28" name="矩形: 圆角 27"/>
          <p:cNvSpPr/>
          <p:nvPr/>
        </p:nvSpPr>
        <p:spPr>
          <a:xfrm>
            <a:off x="2733734" y="4157683"/>
            <a:ext cx="1663997" cy="422369"/>
          </a:xfrm>
          <a:prstGeom prst="roundRect">
            <a:avLst>
              <a:gd name="adj" fmla="val 50000"/>
            </a:avLst>
          </a:prstGeom>
          <a:solidFill>
            <a:srgbClr val="40ABFA"/>
          </a:solidFill>
          <a:ln w="25400" cap="flat" cmpd="sng" algn="ctr">
            <a:noFill/>
            <a:prstDash val="solid"/>
          </a:ln>
          <a:effectLst/>
        </p:spPr>
        <p:txBody>
          <a:bodyPr rtlCol="0" anchor="ctr"/>
          <a:lstStyle/>
          <a:p>
            <a:pPr algn="ctr">
              <a:defRPr/>
            </a:pPr>
            <a:r>
              <a:rPr lang="en-US" altLang="zh-CN" kern="0" dirty="0">
                <a:solidFill>
                  <a:schemeClr val="bg1"/>
                </a:solidFill>
                <a:cs typeface="+mn-ea"/>
                <a:sym typeface="+mn-lt"/>
              </a:rPr>
              <a:t>2021.11.22</a:t>
            </a:r>
            <a:endParaRPr lang="zh-CN" altLang="en-US" kern="0" dirty="0">
              <a:solidFill>
                <a:schemeClr val="bg1"/>
              </a:solidFill>
              <a:cs typeface="+mn-ea"/>
              <a:sym typeface="+mn-lt"/>
            </a:endParaRPr>
          </a:p>
        </p:txBody>
      </p:sp>
      <p:grpSp>
        <p:nvGrpSpPr>
          <p:cNvPr id="27" name="组合 26"/>
          <p:cNvGrpSpPr/>
          <p:nvPr/>
        </p:nvGrpSpPr>
        <p:grpSpPr>
          <a:xfrm>
            <a:off x="7254241" y="216333"/>
            <a:ext cx="4360244" cy="529389"/>
            <a:chOff x="1190325" y="1980965"/>
            <a:chExt cx="4360244" cy="529389"/>
          </a:xfrm>
        </p:grpSpPr>
        <p:sp>
          <p:nvSpPr>
            <p:cNvPr id="29" name="文本框 28"/>
            <p:cNvSpPr txBox="1"/>
            <p:nvPr/>
          </p:nvSpPr>
          <p:spPr>
            <a:xfrm>
              <a:off x="1346488" y="2045604"/>
              <a:ext cx="3556382" cy="405595"/>
            </a:xfrm>
            <a:prstGeom prst="rect">
              <a:avLst/>
            </a:prstGeom>
            <a:noFill/>
          </p:spPr>
          <p:txBody>
            <a:bodyPr wrap="square" rtlCol="0">
              <a:spAutoFit/>
            </a:bodyPr>
            <a:lstStyle/>
            <a:p>
              <a:r>
                <a:rPr lang="en-US" altLang="zh-CN" sz="2000" dirty="0">
                  <a:solidFill>
                    <a:srgbClr val="40ABFA"/>
                  </a:solidFill>
                  <a:cs typeface="+mn-ea"/>
                  <a:sym typeface="+mn-lt"/>
                </a:rPr>
                <a:t>Software Engineering    |</a:t>
              </a:r>
              <a:endParaRPr lang="zh-CN" altLang="en-US" sz="2000" dirty="0">
                <a:solidFill>
                  <a:srgbClr val="40ABFA"/>
                </a:solidFill>
                <a:cs typeface="+mn-ea"/>
                <a:sym typeface="+mn-lt"/>
              </a:endParaRPr>
            </a:p>
          </p:txBody>
        </p:sp>
        <p:sp>
          <p:nvSpPr>
            <p:cNvPr id="30" name="矩形: 圆角 29"/>
            <p:cNvSpPr/>
            <p:nvPr/>
          </p:nvSpPr>
          <p:spPr>
            <a:xfrm>
              <a:off x="1190325" y="1980965"/>
              <a:ext cx="4360244" cy="529389"/>
            </a:xfrm>
            <a:prstGeom prst="roundRect">
              <a:avLst>
                <a:gd name="adj" fmla="val 50000"/>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31" name="图形 30"/>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02870" y="2040119"/>
              <a:ext cx="411080" cy="41108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42"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1000"/>
                                        <p:tgtEl>
                                          <p:spTgt spid="16"/>
                                        </p:tgtEl>
                                      </p:cBhvr>
                                    </p:animEffect>
                                    <p:anim calcmode="lin" valueType="num">
                                      <p:cBhvr>
                                        <p:cTn id="14" dur="1000" fill="hold"/>
                                        <p:tgtEl>
                                          <p:spTgt spid="16"/>
                                        </p:tgtEl>
                                        <p:attrNameLst>
                                          <p:attrName>ppt_x</p:attrName>
                                        </p:attrNameLst>
                                      </p:cBhvr>
                                      <p:tavLst>
                                        <p:tav tm="0">
                                          <p:val>
                                            <p:strVal val="#ppt_x"/>
                                          </p:val>
                                        </p:tav>
                                        <p:tav tm="100000">
                                          <p:val>
                                            <p:strVal val="#ppt_x"/>
                                          </p:val>
                                        </p:tav>
                                      </p:tavLst>
                                    </p:anim>
                                    <p:anim calcmode="lin" valueType="num">
                                      <p:cBhvr>
                                        <p:cTn id="15" dur="1000" fill="hold"/>
                                        <p:tgtEl>
                                          <p:spTgt spid="16"/>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25"/>
                                        </p:tgtEl>
                                        <p:attrNameLst>
                                          <p:attrName>style.visibility</p:attrName>
                                        </p:attrNameLst>
                                      </p:cBhvr>
                                      <p:to>
                                        <p:strVal val="visible"/>
                                      </p:to>
                                    </p:set>
                                    <p:anim calcmode="lin" valueType="num">
                                      <p:cBhvr>
                                        <p:cTn id="19"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25"/>
                                        </p:tgtEl>
                                        <p:attrNameLst>
                                          <p:attrName>ppt_y</p:attrName>
                                        </p:attrNameLst>
                                      </p:cBhvr>
                                      <p:tavLst>
                                        <p:tav tm="0">
                                          <p:val>
                                            <p:strVal val="#ppt_y"/>
                                          </p:val>
                                        </p:tav>
                                        <p:tav tm="100000">
                                          <p:val>
                                            <p:strVal val="#ppt_y"/>
                                          </p:val>
                                        </p:tav>
                                      </p:tavLst>
                                    </p:anim>
                                    <p:anim calcmode="lin" valueType="num">
                                      <p:cBhvr>
                                        <p:cTn id="21"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25"/>
                                        </p:tgtEl>
                                      </p:cBhvr>
                                    </p:animEffect>
                                  </p:childTnLst>
                                </p:cTn>
                              </p:par>
                            </p:childTnLst>
                          </p:cTn>
                        </p:par>
                        <p:par>
                          <p:cTn id="24" fill="hold">
                            <p:stCondLst>
                              <p:cond delay="2700"/>
                            </p:stCondLst>
                            <p:childTnLst>
                              <p:par>
                                <p:cTn id="25" presetID="22" presetClass="entr" presetSubtype="8"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500"/>
                                        <p:tgtEl>
                                          <p:spTgt spid="26"/>
                                        </p:tgtEl>
                                      </p:cBhvr>
                                    </p:animEffect>
                                  </p:childTnLst>
                                </p:cTn>
                              </p:par>
                            </p:childTnLst>
                          </p:cTn>
                        </p:par>
                        <p:par>
                          <p:cTn id="28" fill="hold">
                            <p:stCondLst>
                              <p:cond delay="3200"/>
                            </p:stCondLst>
                            <p:childTnLst>
                              <p:par>
                                <p:cTn id="29" presetID="42" presetClass="entr" presetSubtype="0"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1000"/>
                                        <p:tgtEl>
                                          <p:spTgt spid="28"/>
                                        </p:tgtEl>
                                      </p:cBhvr>
                                    </p:animEffect>
                                    <p:anim calcmode="lin" valueType="num">
                                      <p:cBhvr>
                                        <p:cTn id="32" dur="1000" fill="hold"/>
                                        <p:tgtEl>
                                          <p:spTgt spid="28"/>
                                        </p:tgtEl>
                                        <p:attrNameLst>
                                          <p:attrName>ppt_x</p:attrName>
                                        </p:attrNameLst>
                                      </p:cBhvr>
                                      <p:tavLst>
                                        <p:tav tm="0">
                                          <p:val>
                                            <p:strVal val="#ppt_x"/>
                                          </p:val>
                                        </p:tav>
                                        <p:tav tm="100000">
                                          <p:val>
                                            <p:strVal val="#ppt_x"/>
                                          </p:val>
                                        </p:tav>
                                      </p:tavLst>
                                    </p:anim>
                                    <p:anim calcmode="lin" valueType="num">
                                      <p:cBhvr>
                                        <p:cTn id="33" dur="1000" fill="hold"/>
                                        <p:tgtEl>
                                          <p:spTgt spid="28"/>
                                        </p:tgtEl>
                                        <p:attrNameLst>
                                          <p:attrName>ppt_y</p:attrName>
                                        </p:attrNameLst>
                                      </p:cBhvr>
                                      <p:tavLst>
                                        <p:tav tm="0">
                                          <p:val>
                                            <p:strVal val="#ppt_y+.1"/>
                                          </p:val>
                                        </p:tav>
                                        <p:tav tm="100000">
                                          <p:val>
                                            <p:strVal val="#ppt_y"/>
                                          </p:val>
                                        </p:tav>
                                      </p:tavLst>
                                    </p:anim>
                                  </p:childTnLst>
                                </p:cTn>
                              </p:par>
                            </p:childTnLst>
                          </p:cTn>
                        </p:par>
                        <p:par>
                          <p:cTn id="34" fill="hold">
                            <p:stCondLst>
                              <p:cond delay="4200"/>
                            </p:stCondLst>
                            <p:childTnLst>
                              <p:par>
                                <p:cTn id="35" presetID="2" presetClass="entr" presetSubtype="2" accel="27000" decel="73000" fill="hold" nodeType="after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1500" fill="hold"/>
                                        <p:tgtEl>
                                          <p:spTgt spid="27"/>
                                        </p:tgtEl>
                                        <p:attrNameLst>
                                          <p:attrName>ppt_x</p:attrName>
                                        </p:attrNameLst>
                                      </p:cBhvr>
                                      <p:tavLst>
                                        <p:tav tm="0">
                                          <p:val>
                                            <p:strVal val="1+#ppt_w/2"/>
                                          </p:val>
                                        </p:tav>
                                        <p:tav tm="100000">
                                          <p:val>
                                            <p:strVal val="#ppt_x"/>
                                          </p:val>
                                        </p:tav>
                                      </p:tavLst>
                                    </p:anim>
                                    <p:anim calcmode="lin" valueType="num">
                                      <p:cBhvr additive="base">
                                        <p:cTn id="38" dur="1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8" grpId="0" animBg="1"/>
      <p:bldP spid="25" grpId="0"/>
      <p:bldP spid="26" grpId="0"/>
      <p:bldP spid="2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449180" y="6176210"/>
            <a:ext cx="577516" cy="336883"/>
            <a:chOff x="11101138" y="224590"/>
            <a:chExt cx="577516" cy="336883"/>
          </a:xfrm>
          <a:gradFill>
            <a:gsLst>
              <a:gs pos="0">
                <a:srgbClr val="3A4692"/>
              </a:gs>
              <a:gs pos="100000">
                <a:srgbClr val="0070C0">
                  <a:lumMod val="60000"/>
                  <a:lumOff val="40000"/>
                </a:srgbClr>
              </a:gs>
            </a:gsLst>
            <a:lin ang="3600000" scaled="0"/>
          </a:gradFill>
        </p:grpSpPr>
        <p:grpSp>
          <p:nvGrpSpPr>
            <p:cNvPr id="14" name="组合 13"/>
            <p:cNvGrpSpPr/>
            <p:nvPr/>
          </p:nvGrpSpPr>
          <p:grpSpPr>
            <a:xfrm>
              <a:off x="11101138" y="224590"/>
              <a:ext cx="577516" cy="128336"/>
              <a:chOff x="10138611" y="240632"/>
              <a:chExt cx="577516" cy="128336"/>
            </a:xfrm>
            <a:grpFill/>
          </p:grpSpPr>
          <p:sp>
            <p:nvSpPr>
              <p:cNvPr id="19" name="椭圆 18"/>
              <p:cNvSpPr/>
              <p:nvPr/>
            </p:nvSpPr>
            <p:spPr>
              <a:xfrm>
                <a:off x="1013861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椭圆 19"/>
              <p:cNvSpPr/>
              <p:nvPr/>
            </p:nvSpPr>
            <p:spPr>
              <a:xfrm>
                <a:off x="1036320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椭圆 20"/>
              <p:cNvSpPr/>
              <p:nvPr/>
            </p:nvSpPr>
            <p:spPr>
              <a:xfrm>
                <a:off x="1058779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15" name="组合 14"/>
            <p:cNvGrpSpPr/>
            <p:nvPr/>
          </p:nvGrpSpPr>
          <p:grpSpPr>
            <a:xfrm>
              <a:off x="11101138" y="433137"/>
              <a:ext cx="577516" cy="128336"/>
              <a:chOff x="10138611" y="240632"/>
              <a:chExt cx="577516" cy="128336"/>
            </a:xfrm>
            <a:grpFill/>
          </p:grpSpPr>
          <p:sp>
            <p:nvSpPr>
              <p:cNvPr id="16" name="椭圆 15"/>
              <p:cNvSpPr/>
              <p:nvPr/>
            </p:nvSpPr>
            <p:spPr>
              <a:xfrm>
                <a:off x="1013861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7" name="椭圆 16"/>
              <p:cNvSpPr/>
              <p:nvPr/>
            </p:nvSpPr>
            <p:spPr>
              <a:xfrm>
                <a:off x="1036320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椭圆 17"/>
              <p:cNvSpPr/>
              <p:nvPr/>
            </p:nvSpPr>
            <p:spPr>
              <a:xfrm>
                <a:off x="1058779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sp>
        <p:nvSpPr>
          <p:cNvPr id="22" name="任意多边形: 形状 21"/>
          <p:cNvSpPr/>
          <p:nvPr/>
        </p:nvSpPr>
        <p:spPr>
          <a:xfrm flipV="1">
            <a:off x="10379242" y="4620506"/>
            <a:ext cx="1812757" cy="2237490"/>
          </a:xfrm>
          <a:custGeom>
            <a:avLst/>
            <a:gdLst>
              <a:gd name="connsiteX0" fmla="*/ 1267209 w 1267209"/>
              <a:gd name="connsiteY0" fmla="*/ 0 h 1620256"/>
              <a:gd name="connsiteX1" fmla="*/ 1267209 w 1267209"/>
              <a:gd name="connsiteY1" fmla="*/ 1620256 h 1620256"/>
              <a:gd name="connsiteX2" fmla="*/ 1244797 w 1267209"/>
              <a:gd name="connsiteY2" fmla="*/ 1613203 h 1620256"/>
              <a:gd name="connsiteX3" fmla="*/ 974486 w 1267209"/>
              <a:gd name="connsiteY3" fmla="*/ 1462269 h 1620256"/>
              <a:gd name="connsiteX4" fmla="*/ 799015 w 1267209"/>
              <a:gd name="connsiteY4" fmla="*/ 631459 h 1620256"/>
              <a:gd name="connsiteX5" fmla="*/ 51638 w 1267209"/>
              <a:gd name="connsiteY5" fmla="*/ 261537 h 1620256"/>
              <a:gd name="connsiteX6" fmla="*/ 0 w 1267209"/>
              <a:gd name="connsiteY6" fmla="*/ 71513 h 1620256"/>
              <a:gd name="connsiteX7" fmla="*/ 4845 w 1267209"/>
              <a:gd name="connsiteY7" fmla="*/ 0 h 1620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7209" h="1620256">
                <a:moveTo>
                  <a:pt x="1267209" y="0"/>
                </a:moveTo>
                <a:lnTo>
                  <a:pt x="1267209" y="1620256"/>
                </a:lnTo>
                <a:lnTo>
                  <a:pt x="1244797" y="1613203"/>
                </a:lnTo>
                <a:cubicBezTo>
                  <a:pt x="1132041" y="1573564"/>
                  <a:pt x="1032319" y="1524229"/>
                  <a:pt x="974486" y="1462269"/>
                </a:cubicBezTo>
                <a:cubicBezTo>
                  <a:pt x="799015" y="1274276"/>
                  <a:pt x="952822" y="831581"/>
                  <a:pt x="799015" y="631459"/>
                </a:cubicBezTo>
                <a:cubicBezTo>
                  <a:pt x="645206" y="431338"/>
                  <a:pt x="163203" y="427295"/>
                  <a:pt x="51638" y="261537"/>
                </a:cubicBezTo>
                <a:cubicBezTo>
                  <a:pt x="16774" y="209737"/>
                  <a:pt x="1479" y="143034"/>
                  <a:pt x="0" y="71513"/>
                </a:cubicBezTo>
                <a:lnTo>
                  <a:pt x="4845" y="0"/>
                </a:lnTo>
                <a:close/>
              </a:path>
            </a:pathLst>
          </a:custGeom>
          <a:gradFill flip="none" rotWithShape="1">
            <a:gsLst>
              <a:gs pos="0">
                <a:srgbClr val="3A4692"/>
              </a:gs>
              <a:gs pos="100000">
                <a:srgbClr val="0070C0">
                  <a:lumMod val="60000"/>
                  <a:lumOff val="40000"/>
                </a:srgbClr>
              </a:gs>
            </a:gsLst>
            <a:lin ang="2700000" scaled="0"/>
            <a:tileRect/>
          </a:gradFill>
          <a:ln w="25400" cap="flat" cmpd="sng" algn="ctr">
            <a:noFill/>
            <a:prstDash val="solid"/>
          </a:ln>
          <a:effectLst>
            <a:outerShdw blurRad="139700" dist="38100" dir="5400000" algn="t" rotWithShape="0">
              <a:prstClr val="black">
                <a:alpha val="22000"/>
              </a:prstClr>
            </a:outerShdw>
          </a:effectLst>
        </p:spPr>
        <p:txBody>
          <a:bodyPr lIns="80632" tIns="40316" rIns="80632" bIns="40316" rtlCol="0" anchor="ctr"/>
          <a:lstStyle/>
          <a:p>
            <a:pPr algn="ctr"/>
            <a:endParaRPr lang="zh-CN" altLang="en-US" kern="0" dirty="0">
              <a:solidFill>
                <a:sysClr val="window" lastClr="FFFFFF"/>
              </a:solidFill>
              <a:cs typeface="+mn-ea"/>
              <a:sym typeface="+mn-lt"/>
            </a:endParaRPr>
          </a:p>
        </p:txBody>
      </p:sp>
      <p:grpSp>
        <p:nvGrpSpPr>
          <p:cNvPr id="2" name="组合 1"/>
          <p:cNvGrpSpPr/>
          <p:nvPr/>
        </p:nvGrpSpPr>
        <p:grpSpPr>
          <a:xfrm>
            <a:off x="404097" y="1988278"/>
            <a:ext cx="2933820" cy="2564383"/>
            <a:chOff x="272715" y="1540043"/>
            <a:chExt cx="4769512" cy="4411579"/>
          </a:xfrm>
        </p:grpSpPr>
        <p:grpSp>
          <p:nvGrpSpPr>
            <p:cNvPr id="23" name="组合 22"/>
            <p:cNvGrpSpPr/>
            <p:nvPr/>
          </p:nvGrpSpPr>
          <p:grpSpPr>
            <a:xfrm>
              <a:off x="272715" y="1540043"/>
              <a:ext cx="4769512" cy="4411579"/>
              <a:chOff x="272715" y="1540043"/>
              <a:chExt cx="4769512" cy="4411579"/>
            </a:xfrm>
          </p:grpSpPr>
          <p:sp>
            <p:nvSpPr>
              <p:cNvPr id="24" name="椭圆 23"/>
              <p:cNvSpPr/>
              <p:nvPr/>
            </p:nvSpPr>
            <p:spPr>
              <a:xfrm>
                <a:off x="272715" y="1540043"/>
                <a:ext cx="4411579" cy="4411579"/>
              </a:xfrm>
              <a:prstGeom prst="ellipse">
                <a:avLst/>
              </a:prstGeom>
              <a:noFill/>
              <a:ln>
                <a:gradFill>
                  <a:gsLst>
                    <a:gs pos="0">
                      <a:schemeClr val="bg1">
                        <a:alpha val="0"/>
                      </a:schemeClr>
                    </a:gs>
                    <a:gs pos="100000">
                      <a:srgbClr val="3B5AA7"/>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cs typeface="+mn-ea"/>
                  <a:sym typeface="+mn-lt"/>
                </a:endParaRPr>
              </a:p>
            </p:txBody>
          </p:sp>
          <p:cxnSp>
            <p:nvCxnSpPr>
              <p:cNvPr id="25" name="直接连接符 24"/>
              <p:cNvCxnSpPr/>
              <p:nvPr/>
            </p:nvCxnSpPr>
            <p:spPr>
              <a:xfrm flipV="1">
                <a:off x="2930202" y="2313245"/>
                <a:ext cx="1298025" cy="979664"/>
              </a:xfrm>
              <a:prstGeom prst="line">
                <a:avLst/>
              </a:prstGeom>
              <a:noFill/>
              <a:ln w="15875" cap="flat" cmpd="sng" algn="ctr">
                <a:solidFill>
                  <a:srgbClr val="FFFFFF">
                    <a:alpha val="56000"/>
                  </a:srgbClr>
                </a:solidFill>
                <a:prstDash val="dash"/>
                <a:miter lim="800000"/>
              </a:ln>
              <a:effectLst/>
            </p:spPr>
          </p:cxnSp>
          <p:cxnSp>
            <p:nvCxnSpPr>
              <p:cNvPr id="26" name="直接连接符 25"/>
              <p:cNvCxnSpPr/>
              <p:nvPr/>
            </p:nvCxnSpPr>
            <p:spPr>
              <a:xfrm>
                <a:off x="3037953" y="3670004"/>
                <a:ext cx="1356366" cy="0"/>
              </a:xfrm>
              <a:prstGeom prst="line">
                <a:avLst/>
              </a:prstGeom>
              <a:noFill/>
              <a:ln w="15875" cap="flat" cmpd="sng" algn="ctr">
                <a:solidFill>
                  <a:srgbClr val="FFFFFF">
                    <a:alpha val="56000"/>
                  </a:srgbClr>
                </a:solidFill>
                <a:prstDash val="dash"/>
                <a:miter lim="800000"/>
              </a:ln>
              <a:effectLst/>
            </p:spPr>
          </p:cxnSp>
          <p:cxnSp>
            <p:nvCxnSpPr>
              <p:cNvPr id="27" name="直接连接符 26"/>
              <p:cNvCxnSpPr/>
              <p:nvPr/>
            </p:nvCxnSpPr>
            <p:spPr>
              <a:xfrm>
                <a:off x="2874761" y="4047100"/>
                <a:ext cx="1256058" cy="966434"/>
              </a:xfrm>
              <a:prstGeom prst="line">
                <a:avLst/>
              </a:prstGeom>
              <a:noFill/>
              <a:ln w="15875" cap="flat" cmpd="sng" algn="ctr">
                <a:solidFill>
                  <a:srgbClr val="FFFFFF">
                    <a:alpha val="56000"/>
                  </a:srgbClr>
                </a:solidFill>
                <a:prstDash val="dash"/>
                <a:miter lim="800000"/>
              </a:ln>
              <a:effectLst/>
            </p:spPr>
          </p:cxnSp>
          <p:grpSp>
            <p:nvGrpSpPr>
              <p:cNvPr id="28" name="组合 27"/>
              <p:cNvGrpSpPr/>
              <p:nvPr/>
            </p:nvGrpSpPr>
            <p:grpSpPr>
              <a:xfrm>
                <a:off x="802105" y="2255767"/>
                <a:ext cx="2893747" cy="2893747"/>
                <a:chOff x="1167928" y="2541380"/>
                <a:chExt cx="2288584" cy="2288584"/>
              </a:xfrm>
            </p:grpSpPr>
            <p:sp>
              <p:nvSpPr>
                <p:cNvPr id="63" name="同心圆 38"/>
                <p:cNvSpPr/>
                <p:nvPr/>
              </p:nvSpPr>
              <p:spPr>
                <a:xfrm>
                  <a:off x="1167928" y="2541380"/>
                  <a:ext cx="2288584" cy="2288584"/>
                </a:xfrm>
                <a:prstGeom prst="donut">
                  <a:avLst>
                    <a:gd name="adj" fmla="val 7653"/>
                  </a:avLst>
                </a:prstGeom>
                <a:solidFill>
                  <a:schemeClr val="bg1">
                    <a:lumMod val="9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dirty="0">
                    <a:ln>
                      <a:noFill/>
                    </a:ln>
                    <a:solidFill>
                      <a:prstClr val="black"/>
                    </a:solidFill>
                    <a:effectLst/>
                    <a:uLnTx/>
                    <a:uFillTx/>
                    <a:cs typeface="+mn-ea"/>
                    <a:sym typeface="+mn-lt"/>
                  </a:endParaRPr>
                </a:p>
              </p:txBody>
            </p:sp>
            <p:sp>
              <p:nvSpPr>
                <p:cNvPr id="64" name="椭圆 63"/>
                <p:cNvSpPr/>
                <p:nvPr/>
              </p:nvSpPr>
              <p:spPr>
                <a:xfrm>
                  <a:off x="1275880" y="2649333"/>
                  <a:ext cx="2072682" cy="2072680"/>
                </a:xfrm>
                <a:prstGeom prst="ellipse">
                  <a:avLst/>
                </a:pr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dirty="0">
                    <a:ln>
                      <a:noFill/>
                    </a:ln>
                    <a:solidFill>
                      <a:prstClr val="white"/>
                    </a:solidFill>
                    <a:effectLst/>
                    <a:uLnTx/>
                    <a:uFillTx/>
                    <a:cs typeface="+mn-ea"/>
                    <a:sym typeface="+mn-lt"/>
                  </a:endParaRPr>
                </a:p>
              </p:txBody>
            </p:sp>
          </p:grpSp>
          <p:grpSp>
            <p:nvGrpSpPr>
              <p:cNvPr id="29" name="组合 28"/>
              <p:cNvGrpSpPr/>
              <p:nvPr/>
            </p:nvGrpSpPr>
            <p:grpSpPr>
              <a:xfrm>
                <a:off x="3864223" y="1943144"/>
                <a:ext cx="745170" cy="745170"/>
                <a:chOff x="3864223" y="1943144"/>
                <a:chExt cx="745170" cy="745170"/>
              </a:xfrm>
            </p:grpSpPr>
            <p:sp>
              <p:nvSpPr>
                <p:cNvPr id="60" name="同心圆 71"/>
                <p:cNvSpPr/>
                <p:nvPr/>
              </p:nvSpPr>
              <p:spPr>
                <a:xfrm>
                  <a:off x="3864223" y="1943144"/>
                  <a:ext cx="745170" cy="745170"/>
                </a:xfrm>
                <a:prstGeom prst="donut">
                  <a:avLst>
                    <a:gd name="adj" fmla="val 11402"/>
                  </a:avLst>
                </a:pr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dirty="0">
                    <a:ln>
                      <a:noFill/>
                    </a:ln>
                    <a:solidFill>
                      <a:prstClr val="black"/>
                    </a:solidFill>
                    <a:effectLst/>
                    <a:uLnTx/>
                    <a:uFillTx/>
                    <a:cs typeface="+mn-ea"/>
                    <a:sym typeface="+mn-lt"/>
                  </a:endParaRPr>
                </a:p>
              </p:txBody>
            </p:sp>
            <p:sp>
              <p:nvSpPr>
                <p:cNvPr id="61" name="椭圆 60"/>
                <p:cNvSpPr/>
                <p:nvPr/>
              </p:nvSpPr>
              <p:spPr>
                <a:xfrm>
                  <a:off x="3930762" y="2009684"/>
                  <a:ext cx="612094" cy="612092"/>
                </a:xfrm>
                <a:prstGeom prst="ellipse">
                  <a:avLst/>
                </a:prstGeom>
                <a:solidFill>
                  <a:srgbClr val="3B5AA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dirty="0">
                    <a:ln>
                      <a:noFill/>
                    </a:ln>
                    <a:solidFill>
                      <a:prstClr val="white"/>
                    </a:solidFill>
                    <a:effectLst/>
                    <a:uLnTx/>
                    <a:uFillTx/>
                    <a:cs typeface="+mn-ea"/>
                    <a:sym typeface="+mn-lt"/>
                  </a:endParaRPr>
                </a:p>
              </p:txBody>
            </p:sp>
            <p:sp>
              <p:nvSpPr>
                <p:cNvPr id="62" name="Freeform 8"/>
                <p:cNvSpPr>
                  <a:spLocks noEditPoints="1"/>
                </p:cNvSpPr>
                <p:nvPr/>
              </p:nvSpPr>
              <p:spPr bwMode="auto">
                <a:xfrm>
                  <a:off x="4093886" y="2174106"/>
                  <a:ext cx="285845" cy="283247"/>
                </a:xfrm>
                <a:custGeom>
                  <a:avLst/>
                  <a:gdLst>
                    <a:gd name="T0" fmla="*/ 18 w 138"/>
                    <a:gd name="T1" fmla="*/ 69 h 138"/>
                    <a:gd name="T2" fmla="*/ 0 w 138"/>
                    <a:gd name="T3" fmla="*/ 69 h 138"/>
                    <a:gd name="T4" fmla="*/ 0 w 138"/>
                    <a:gd name="T5" fmla="*/ 121 h 138"/>
                    <a:gd name="T6" fmla="*/ 18 w 138"/>
                    <a:gd name="T7" fmla="*/ 138 h 138"/>
                    <a:gd name="T8" fmla="*/ 69 w 138"/>
                    <a:gd name="T9" fmla="*/ 138 h 138"/>
                    <a:gd name="T10" fmla="*/ 69 w 138"/>
                    <a:gd name="T11" fmla="*/ 121 h 138"/>
                    <a:gd name="T12" fmla="*/ 18 w 138"/>
                    <a:gd name="T13" fmla="*/ 121 h 138"/>
                    <a:gd name="T14" fmla="*/ 18 w 138"/>
                    <a:gd name="T15" fmla="*/ 69 h 138"/>
                    <a:gd name="T16" fmla="*/ 121 w 138"/>
                    <a:gd name="T17" fmla="*/ 86 h 138"/>
                    <a:gd name="T18" fmla="*/ 52 w 138"/>
                    <a:gd name="T19" fmla="*/ 86 h 138"/>
                    <a:gd name="T20" fmla="*/ 52 w 138"/>
                    <a:gd name="T21" fmla="*/ 18 h 138"/>
                    <a:gd name="T22" fmla="*/ 121 w 138"/>
                    <a:gd name="T23" fmla="*/ 18 h 138"/>
                    <a:gd name="T24" fmla="*/ 121 w 138"/>
                    <a:gd name="T25" fmla="*/ 86 h 138"/>
                    <a:gd name="T26" fmla="*/ 121 w 138"/>
                    <a:gd name="T27" fmla="*/ 0 h 138"/>
                    <a:gd name="T28" fmla="*/ 52 w 138"/>
                    <a:gd name="T29" fmla="*/ 0 h 138"/>
                    <a:gd name="T30" fmla="*/ 35 w 138"/>
                    <a:gd name="T31" fmla="*/ 17 h 138"/>
                    <a:gd name="T32" fmla="*/ 35 w 138"/>
                    <a:gd name="T33" fmla="*/ 86 h 138"/>
                    <a:gd name="T34" fmla="*/ 52 w 138"/>
                    <a:gd name="T35" fmla="*/ 103 h 138"/>
                    <a:gd name="T36" fmla="*/ 121 w 138"/>
                    <a:gd name="T37" fmla="*/ 103 h 138"/>
                    <a:gd name="T38" fmla="*/ 138 w 138"/>
                    <a:gd name="T39" fmla="*/ 86 h 138"/>
                    <a:gd name="T40" fmla="*/ 138 w 138"/>
                    <a:gd name="T41" fmla="*/ 18 h 138"/>
                    <a:gd name="T42" fmla="*/ 121 w 138"/>
                    <a:gd name="T43"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 h="138">
                      <a:moveTo>
                        <a:pt x="18" y="69"/>
                      </a:moveTo>
                      <a:cubicBezTo>
                        <a:pt x="0" y="69"/>
                        <a:pt x="0" y="69"/>
                        <a:pt x="0" y="69"/>
                      </a:cubicBezTo>
                      <a:cubicBezTo>
                        <a:pt x="0" y="121"/>
                        <a:pt x="0" y="121"/>
                        <a:pt x="0" y="121"/>
                      </a:cubicBezTo>
                      <a:cubicBezTo>
                        <a:pt x="0" y="130"/>
                        <a:pt x="8" y="138"/>
                        <a:pt x="18" y="138"/>
                      </a:cubicBezTo>
                      <a:cubicBezTo>
                        <a:pt x="69" y="138"/>
                        <a:pt x="69" y="138"/>
                        <a:pt x="69" y="138"/>
                      </a:cubicBezTo>
                      <a:cubicBezTo>
                        <a:pt x="69" y="121"/>
                        <a:pt x="69" y="121"/>
                        <a:pt x="69" y="121"/>
                      </a:cubicBezTo>
                      <a:cubicBezTo>
                        <a:pt x="18" y="121"/>
                        <a:pt x="18" y="121"/>
                        <a:pt x="18" y="121"/>
                      </a:cubicBezTo>
                      <a:cubicBezTo>
                        <a:pt x="18" y="69"/>
                        <a:pt x="18" y="69"/>
                        <a:pt x="18" y="69"/>
                      </a:cubicBezTo>
                      <a:close/>
                      <a:moveTo>
                        <a:pt x="121" y="86"/>
                      </a:moveTo>
                      <a:cubicBezTo>
                        <a:pt x="52" y="86"/>
                        <a:pt x="52" y="86"/>
                        <a:pt x="52" y="86"/>
                      </a:cubicBezTo>
                      <a:cubicBezTo>
                        <a:pt x="52" y="18"/>
                        <a:pt x="52" y="18"/>
                        <a:pt x="52" y="18"/>
                      </a:cubicBezTo>
                      <a:cubicBezTo>
                        <a:pt x="121" y="18"/>
                        <a:pt x="121" y="18"/>
                        <a:pt x="121" y="18"/>
                      </a:cubicBezTo>
                      <a:cubicBezTo>
                        <a:pt x="121" y="86"/>
                        <a:pt x="121" y="86"/>
                        <a:pt x="121" y="86"/>
                      </a:cubicBezTo>
                      <a:close/>
                      <a:moveTo>
                        <a:pt x="121" y="0"/>
                      </a:moveTo>
                      <a:cubicBezTo>
                        <a:pt x="52" y="0"/>
                        <a:pt x="52" y="0"/>
                        <a:pt x="52" y="0"/>
                      </a:cubicBezTo>
                      <a:cubicBezTo>
                        <a:pt x="42" y="0"/>
                        <a:pt x="35" y="8"/>
                        <a:pt x="35" y="17"/>
                      </a:cubicBezTo>
                      <a:cubicBezTo>
                        <a:pt x="35" y="86"/>
                        <a:pt x="35" y="86"/>
                        <a:pt x="35" y="86"/>
                      </a:cubicBezTo>
                      <a:cubicBezTo>
                        <a:pt x="35" y="96"/>
                        <a:pt x="42" y="103"/>
                        <a:pt x="52" y="103"/>
                      </a:cubicBezTo>
                      <a:cubicBezTo>
                        <a:pt x="121" y="103"/>
                        <a:pt x="121" y="103"/>
                        <a:pt x="121" y="103"/>
                      </a:cubicBezTo>
                      <a:cubicBezTo>
                        <a:pt x="130" y="103"/>
                        <a:pt x="138" y="96"/>
                        <a:pt x="138" y="86"/>
                      </a:cubicBezTo>
                      <a:cubicBezTo>
                        <a:pt x="138" y="18"/>
                        <a:pt x="138" y="18"/>
                        <a:pt x="138" y="18"/>
                      </a:cubicBezTo>
                      <a:cubicBezTo>
                        <a:pt x="138" y="8"/>
                        <a:pt x="130" y="0"/>
                        <a:pt x="121" y="0"/>
                      </a:cubicBezTo>
                      <a:close/>
                    </a:path>
                  </a:pathLst>
                </a:custGeom>
                <a:solidFill>
                  <a:schemeClr val="bg1"/>
                </a:solidFill>
                <a:ln>
                  <a:noFill/>
                </a:ln>
              </p:spPr>
              <p:txBody>
                <a:bodyPr vert="horz" wrap="square" lIns="91440" tIns="45720" rIns="91440" bIns="45720" numCol="1" anchor="t" anchorCtr="0" compatLnSpc="1"/>
                <a:lstStyle/>
                <a:p>
                  <a:pPr marL="0" marR="0" lvl="0" indent="0" algn="ctr" defTabSz="914400" eaLnBrk="1" fontAlgn="base" latinLnBrk="0" hangingPunct="1">
                    <a:lnSpc>
                      <a:spcPct val="100000"/>
                    </a:lnSpc>
                    <a:spcBef>
                      <a:spcPct val="0"/>
                    </a:spcBef>
                    <a:spcAft>
                      <a:spcPct val="0"/>
                    </a:spcAft>
                    <a:buClrTx/>
                    <a:buSzTx/>
                    <a:buFontTx/>
                    <a:buNone/>
                    <a:defRPr/>
                  </a:pPr>
                  <a:endParaRPr kumimoji="0" lang="en-US" sz="2200" i="0" u="none" strike="noStrike" kern="0" cap="none" spc="0" normalizeH="0" baseline="0" noProof="0" dirty="0">
                    <a:ln>
                      <a:noFill/>
                    </a:ln>
                    <a:solidFill>
                      <a:srgbClr val="000000"/>
                    </a:solidFill>
                    <a:effectLst/>
                    <a:uLnTx/>
                    <a:uFillTx/>
                    <a:cs typeface="+mn-ea"/>
                    <a:sym typeface="+mn-lt"/>
                  </a:endParaRPr>
                </a:p>
              </p:txBody>
            </p:sp>
          </p:grpSp>
          <p:grpSp>
            <p:nvGrpSpPr>
              <p:cNvPr id="30" name="组合 29"/>
              <p:cNvGrpSpPr/>
              <p:nvPr/>
            </p:nvGrpSpPr>
            <p:grpSpPr>
              <a:xfrm>
                <a:off x="3864223" y="4683909"/>
                <a:ext cx="745170" cy="745170"/>
                <a:chOff x="3864223" y="4683909"/>
                <a:chExt cx="745170" cy="745170"/>
              </a:xfrm>
            </p:grpSpPr>
            <p:sp>
              <p:nvSpPr>
                <p:cNvPr id="51" name="同心圆 74"/>
                <p:cNvSpPr/>
                <p:nvPr/>
              </p:nvSpPr>
              <p:spPr>
                <a:xfrm>
                  <a:off x="3864223" y="4683909"/>
                  <a:ext cx="745170" cy="745170"/>
                </a:xfrm>
                <a:prstGeom prst="donut">
                  <a:avLst>
                    <a:gd name="adj" fmla="val 11402"/>
                  </a:avLst>
                </a:pr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dirty="0">
                    <a:ln>
                      <a:noFill/>
                    </a:ln>
                    <a:solidFill>
                      <a:prstClr val="black"/>
                    </a:solidFill>
                    <a:effectLst/>
                    <a:uLnTx/>
                    <a:uFillTx/>
                    <a:cs typeface="+mn-ea"/>
                    <a:sym typeface="+mn-lt"/>
                  </a:endParaRPr>
                </a:p>
              </p:txBody>
            </p:sp>
            <p:sp>
              <p:nvSpPr>
                <p:cNvPr id="52" name="椭圆 51"/>
                <p:cNvSpPr/>
                <p:nvPr/>
              </p:nvSpPr>
              <p:spPr>
                <a:xfrm>
                  <a:off x="3930762" y="4750449"/>
                  <a:ext cx="612094" cy="612092"/>
                </a:xfrm>
                <a:prstGeom prst="ellipse">
                  <a:avLst/>
                </a:prstGeom>
                <a:solidFill>
                  <a:srgbClr val="3B5AA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dirty="0">
                    <a:ln>
                      <a:noFill/>
                    </a:ln>
                    <a:solidFill>
                      <a:prstClr val="white"/>
                    </a:solidFill>
                    <a:effectLst/>
                    <a:uLnTx/>
                    <a:uFillTx/>
                    <a:cs typeface="+mn-ea"/>
                    <a:sym typeface="+mn-lt"/>
                  </a:endParaRPr>
                </a:p>
              </p:txBody>
            </p:sp>
            <p:sp>
              <p:nvSpPr>
                <p:cNvPr id="53" name="Freeform 187"/>
                <p:cNvSpPr/>
                <p:nvPr/>
              </p:nvSpPr>
              <p:spPr bwMode="auto">
                <a:xfrm>
                  <a:off x="4170615" y="5083751"/>
                  <a:ext cx="200918" cy="119149"/>
                </a:xfrm>
                <a:custGeom>
                  <a:avLst/>
                  <a:gdLst>
                    <a:gd name="T0" fmla="*/ 76 w 109"/>
                    <a:gd name="T1" fmla="*/ 0 h 65"/>
                    <a:gd name="T2" fmla="*/ 54 w 109"/>
                    <a:gd name="T3" fmla="*/ 0 h 65"/>
                    <a:gd name="T4" fmla="*/ 69 w 109"/>
                    <a:gd name="T5" fmla="*/ 17 h 65"/>
                    <a:gd name="T6" fmla="*/ 76 w 109"/>
                    <a:gd name="T7" fmla="*/ 17 h 65"/>
                    <a:gd name="T8" fmla="*/ 91 w 109"/>
                    <a:gd name="T9" fmla="*/ 32 h 65"/>
                    <a:gd name="T10" fmla="*/ 76 w 109"/>
                    <a:gd name="T11" fmla="*/ 48 h 65"/>
                    <a:gd name="T12" fmla="*/ 32 w 109"/>
                    <a:gd name="T13" fmla="*/ 48 h 65"/>
                    <a:gd name="T14" fmla="*/ 17 w 109"/>
                    <a:gd name="T15" fmla="*/ 32 h 65"/>
                    <a:gd name="T16" fmla="*/ 20 w 109"/>
                    <a:gd name="T17" fmla="*/ 24 h 65"/>
                    <a:gd name="T18" fmla="*/ 1 w 109"/>
                    <a:gd name="T19" fmla="*/ 24 h 65"/>
                    <a:gd name="T20" fmla="*/ 0 w 109"/>
                    <a:gd name="T21" fmla="*/ 32 h 65"/>
                    <a:gd name="T22" fmla="*/ 32 w 109"/>
                    <a:gd name="T23" fmla="*/ 65 h 65"/>
                    <a:gd name="T24" fmla="*/ 76 w 109"/>
                    <a:gd name="T25" fmla="*/ 65 h 65"/>
                    <a:gd name="T26" fmla="*/ 109 w 109"/>
                    <a:gd name="T27" fmla="*/ 32 h 65"/>
                    <a:gd name="T28" fmla="*/ 76 w 109"/>
                    <a:gd name="T2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65">
                      <a:moveTo>
                        <a:pt x="76" y="0"/>
                      </a:moveTo>
                      <a:cubicBezTo>
                        <a:pt x="54" y="0"/>
                        <a:pt x="54" y="0"/>
                        <a:pt x="54" y="0"/>
                      </a:cubicBezTo>
                      <a:cubicBezTo>
                        <a:pt x="61" y="4"/>
                        <a:pt x="66" y="10"/>
                        <a:pt x="69" y="17"/>
                      </a:cubicBezTo>
                      <a:cubicBezTo>
                        <a:pt x="76" y="17"/>
                        <a:pt x="76" y="17"/>
                        <a:pt x="76" y="17"/>
                      </a:cubicBezTo>
                      <a:cubicBezTo>
                        <a:pt x="85" y="17"/>
                        <a:pt x="91" y="24"/>
                        <a:pt x="91" y="32"/>
                      </a:cubicBezTo>
                      <a:cubicBezTo>
                        <a:pt x="91" y="41"/>
                        <a:pt x="85" y="48"/>
                        <a:pt x="76" y="48"/>
                      </a:cubicBezTo>
                      <a:cubicBezTo>
                        <a:pt x="32" y="48"/>
                        <a:pt x="32" y="48"/>
                        <a:pt x="32" y="48"/>
                      </a:cubicBezTo>
                      <a:cubicBezTo>
                        <a:pt x="24" y="48"/>
                        <a:pt x="17" y="41"/>
                        <a:pt x="17" y="32"/>
                      </a:cubicBezTo>
                      <a:cubicBezTo>
                        <a:pt x="17" y="29"/>
                        <a:pt x="18" y="26"/>
                        <a:pt x="20" y="24"/>
                      </a:cubicBezTo>
                      <a:cubicBezTo>
                        <a:pt x="1" y="24"/>
                        <a:pt x="1" y="24"/>
                        <a:pt x="1" y="24"/>
                      </a:cubicBezTo>
                      <a:cubicBezTo>
                        <a:pt x="0" y="27"/>
                        <a:pt x="0" y="30"/>
                        <a:pt x="0" y="32"/>
                      </a:cubicBezTo>
                      <a:cubicBezTo>
                        <a:pt x="0" y="50"/>
                        <a:pt x="14" y="65"/>
                        <a:pt x="32" y="65"/>
                      </a:cubicBezTo>
                      <a:cubicBezTo>
                        <a:pt x="76" y="65"/>
                        <a:pt x="76" y="65"/>
                        <a:pt x="76" y="65"/>
                      </a:cubicBezTo>
                      <a:cubicBezTo>
                        <a:pt x="94" y="65"/>
                        <a:pt x="109" y="50"/>
                        <a:pt x="109" y="32"/>
                      </a:cubicBezTo>
                      <a:cubicBezTo>
                        <a:pt x="109" y="15"/>
                        <a:pt x="94" y="0"/>
                        <a:pt x="76" y="0"/>
                      </a:cubicBez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54" name="Freeform 188"/>
                <p:cNvSpPr/>
                <p:nvPr/>
              </p:nvSpPr>
              <p:spPr bwMode="auto">
                <a:xfrm>
                  <a:off x="4089624" y="5083751"/>
                  <a:ext cx="200918" cy="119149"/>
                </a:xfrm>
                <a:custGeom>
                  <a:avLst/>
                  <a:gdLst>
                    <a:gd name="T0" fmla="*/ 41 w 109"/>
                    <a:gd name="T1" fmla="*/ 48 h 65"/>
                    <a:gd name="T2" fmla="*/ 33 w 109"/>
                    <a:gd name="T3" fmla="*/ 48 h 65"/>
                    <a:gd name="T4" fmla="*/ 18 w 109"/>
                    <a:gd name="T5" fmla="*/ 32 h 65"/>
                    <a:gd name="T6" fmla="*/ 33 w 109"/>
                    <a:gd name="T7" fmla="*/ 17 h 65"/>
                    <a:gd name="T8" fmla="*/ 37 w 109"/>
                    <a:gd name="T9" fmla="*/ 17 h 65"/>
                    <a:gd name="T10" fmla="*/ 77 w 109"/>
                    <a:gd name="T11" fmla="*/ 17 h 65"/>
                    <a:gd name="T12" fmla="*/ 92 w 109"/>
                    <a:gd name="T13" fmla="*/ 32 h 65"/>
                    <a:gd name="T14" fmla="*/ 92 w 109"/>
                    <a:gd name="T15" fmla="*/ 35 h 65"/>
                    <a:gd name="T16" fmla="*/ 89 w 109"/>
                    <a:gd name="T17" fmla="*/ 42 h 65"/>
                    <a:gd name="T18" fmla="*/ 108 w 109"/>
                    <a:gd name="T19" fmla="*/ 42 h 65"/>
                    <a:gd name="T20" fmla="*/ 109 w 109"/>
                    <a:gd name="T21" fmla="*/ 35 h 65"/>
                    <a:gd name="T22" fmla="*/ 109 w 109"/>
                    <a:gd name="T23" fmla="*/ 35 h 65"/>
                    <a:gd name="T24" fmla="*/ 109 w 109"/>
                    <a:gd name="T25" fmla="*/ 32 h 65"/>
                    <a:gd name="T26" fmla="*/ 77 w 109"/>
                    <a:gd name="T27" fmla="*/ 0 h 65"/>
                    <a:gd name="T28" fmla="*/ 37 w 109"/>
                    <a:gd name="T29" fmla="*/ 0 h 65"/>
                    <a:gd name="T30" fmla="*/ 33 w 109"/>
                    <a:gd name="T31" fmla="*/ 0 h 65"/>
                    <a:gd name="T32" fmla="*/ 0 w 109"/>
                    <a:gd name="T33" fmla="*/ 32 h 65"/>
                    <a:gd name="T34" fmla="*/ 33 w 109"/>
                    <a:gd name="T35" fmla="*/ 65 h 65"/>
                    <a:gd name="T36" fmla="*/ 56 w 109"/>
                    <a:gd name="T37" fmla="*/ 65 h 65"/>
                    <a:gd name="T38" fmla="*/ 41 w 109"/>
                    <a:gd name="T39"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65">
                      <a:moveTo>
                        <a:pt x="41" y="48"/>
                      </a:moveTo>
                      <a:cubicBezTo>
                        <a:pt x="33" y="48"/>
                        <a:pt x="33" y="48"/>
                        <a:pt x="33" y="48"/>
                      </a:cubicBezTo>
                      <a:cubicBezTo>
                        <a:pt x="24" y="48"/>
                        <a:pt x="18" y="41"/>
                        <a:pt x="18" y="32"/>
                      </a:cubicBezTo>
                      <a:cubicBezTo>
                        <a:pt x="18" y="24"/>
                        <a:pt x="24" y="17"/>
                        <a:pt x="33" y="17"/>
                      </a:cubicBezTo>
                      <a:cubicBezTo>
                        <a:pt x="37" y="17"/>
                        <a:pt x="37" y="17"/>
                        <a:pt x="37" y="17"/>
                      </a:cubicBezTo>
                      <a:cubicBezTo>
                        <a:pt x="77" y="17"/>
                        <a:pt x="77" y="17"/>
                        <a:pt x="77" y="17"/>
                      </a:cubicBezTo>
                      <a:cubicBezTo>
                        <a:pt x="85" y="17"/>
                        <a:pt x="92" y="24"/>
                        <a:pt x="92" y="32"/>
                      </a:cubicBezTo>
                      <a:cubicBezTo>
                        <a:pt x="92" y="33"/>
                        <a:pt x="92" y="34"/>
                        <a:pt x="92" y="35"/>
                      </a:cubicBezTo>
                      <a:cubicBezTo>
                        <a:pt x="91" y="38"/>
                        <a:pt x="90" y="40"/>
                        <a:pt x="89" y="42"/>
                      </a:cubicBezTo>
                      <a:cubicBezTo>
                        <a:pt x="108" y="42"/>
                        <a:pt x="108" y="42"/>
                        <a:pt x="108" y="42"/>
                      </a:cubicBezTo>
                      <a:cubicBezTo>
                        <a:pt x="108" y="40"/>
                        <a:pt x="109" y="38"/>
                        <a:pt x="109" y="35"/>
                      </a:cubicBezTo>
                      <a:cubicBezTo>
                        <a:pt x="109" y="35"/>
                        <a:pt x="109" y="35"/>
                        <a:pt x="109" y="35"/>
                      </a:cubicBezTo>
                      <a:cubicBezTo>
                        <a:pt x="109" y="34"/>
                        <a:pt x="109" y="33"/>
                        <a:pt x="109" y="32"/>
                      </a:cubicBezTo>
                      <a:cubicBezTo>
                        <a:pt x="109" y="15"/>
                        <a:pt x="95" y="0"/>
                        <a:pt x="77" y="0"/>
                      </a:cubicBezTo>
                      <a:cubicBezTo>
                        <a:pt x="37" y="0"/>
                        <a:pt x="37" y="0"/>
                        <a:pt x="37" y="0"/>
                      </a:cubicBezTo>
                      <a:cubicBezTo>
                        <a:pt x="33" y="0"/>
                        <a:pt x="33" y="0"/>
                        <a:pt x="33" y="0"/>
                      </a:cubicBezTo>
                      <a:cubicBezTo>
                        <a:pt x="15" y="0"/>
                        <a:pt x="0" y="15"/>
                        <a:pt x="0" y="32"/>
                      </a:cubicBezTo>
                      <a:cubicBezTo>
                        <a:pt x="0" y="50"/>
                        <a:pt x="15" y="65"/>
                        <a:pt x="33" y="65"/>
                      </a:cubicBezTo>
                      <a:cubicBezTo>
                        <a:pt x="56" y="65"/>
                        <a:pt x="56" y="65"/>
                        <a:pt x="56" y="65"/>
                      </a:cubicBezTo>
                      <a:cubicBezTo>
                        <a:pt x="50" y="61"/>
                        <a:pt x="44" y="55"/>
                        <a:pt x="41" y="48"/>
                      </a:cubicBez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55" name="Freeform 189"/>
                <p:cNvSpPr>
                  <a:spLocks noEditPoints="1"/>
                </p:cNvSpPr>
                <p:nvPr/>
              </p:nvSpPr>
              <p:spPr bwMode="auto">
                <a:xfrm>
                  <a:off x="4157375" y="4910089"/>
                  <a:ext cx="145627" cy="147184"/>
                </a:xfrm>
                <a:custGeom>
                  <a:avLst/>
                  <a:gdLst>
                    <a:gd name="T0" fmla="*/ 40 w 79"/>
                    <a:gd name="T1" fmla="*/ 0 h 80"/>
                    <a:gd name="T2" fmla="*/ 0 w 79"/>
                    <a:gd name="T3" fmla="*/ 40 h 80"/>
                    <a:gd name="T4" fmla="*/ 40 w 79"/>
                    <a:gd name="T5" fmla="*/ 80 h 80"/>
                    <a:gd name="T6" fmla="*/ 79 w 79"/>
                    <a:gd name="T7" fmla="*/ 40 h 80"/>
                    <a:gd name="T8" fmla="*/ 40 w 79"/>
                    <a:gd name="T9" fmla="*/ 0 h 80"/>
                    <a:gd name="T10" fmla="*/ 63 w 79"/>
                    <a:gd name="T11" fmla="*/ 46 h 80"/>
                    <a:gd name="T12" fmla="*/ 46 w 79"/>
                    <a:gd name="T13" fmla="*/ 46 h 80"/>
                    <a:gd name="T14" fmla="*/ 46 w 79"/>
                    <a:gd name="T15" fmla="*/ 63 h 80"/>
                    <a:gd name="T16" fmla="*/ 33 w 79"/>
                    <a:gd name="T17" fmla="*/ 63 h 80"/>
                    <a:gd name="T18" fmla="*/ 33 w 79"/>
                    <a:gd name="T19" fmla="*/ 46 h 80"/>
                    <a:gd name="T20" fmla="*/ 17 w 79"/>
                    <a:gd name="T21" fmla="*/ 46 h 80"/>
                    <a:gd name="T22" fmla="*/ 17 w 79"/>
                    <a:gd name="T23" fmla="*/ 34 h 80"/>
                    <a:gd name="T24" fmla="*/ 33 w 79"/>
                    <a:gd name="T25" fmla="*/ 34 h 80"/>
                    <a:gd name="T26" fmla="*/ 33 w 79"/>
                    <a:gd name="T27" fmla="*/ 17 h 80"/>
                    <a:gd name="T28" fmla="*/ 46 w 79"/>
                    <a:gd name="T29" fmla="*/ 17 h 80"/>
                    <a:gd name="T30" fmla="*/ 46 w 79"/>
                    <a:gd name="T31" fmla="*/ 34 h 80"/>
                    <a:gd name="T32" fmla="*/ 63 w 79"/>
                    <a:gd name="T33" fmla="*/ 34 h 80"/>
                    <a:gd name="T34" fmla="*/ 63 w 79"/>
                    <a:gd name="T35" fmla="*/ 4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 h="80">
                      <a:moveTo>
                        <a:pt x="40" y="0"/>
                      </a:moveTo>
                      <a:cubicBezTo>
                        <a:pt x="18" y="0"/>
                        <a:pt x="0" y="18"/>
                        <a:pt x="0" y="40"/>
                      </a:cubicBezTo>
                      <a:cubicBezTo>
                        <a:pt x="0" y="62"/>
                        <a:pt x="18" y="80"/>
                        <a:pt x="40" y="80"/>
                      </a:cubicBezTo>
                      <a:cubicBezTo>
                        <a:pt x="62" y="80"/>
                        <a:pt x="79" y="62"/>
                        <a:pt x="79" y="40"/>
                      </a:cubicBezTo>
                      <a:cubicBezTo>
                        <a:pt x="79" y="18"/>
                        <a:pt x="62" y="0"/>
                        <a:pt x="40" y="0"/>
                      </a:cubicBezTo>
                      <a:close/>
                      <a:moveTo>
                        <a:pt x="63" y="46"/>
                      </a:moveTo>
                      <a:cubicBezTo>
                        <a:pt x="46" y="46"/>
                        <a:pt x="46" y="46"/>
                        <a:pt x="46" y="46"/>
                      </a:cubicBezTo>
                      <a:cubicBezTo>
                        <a:pt x="46" y="63"/>
                        <a:pt x="46" y="63"/>
                        <a:pt x="46" y="63"/>
                      </a:cubicBezTo>
                      <a:cubicBezTo>
                        <a:pt x="33" y="63"/>
                        <a:pt x="33" y="63"/>
                        <a:pt x="33" y="63"/>
                      </a:cubicBezTo>
                      <a:cubicBezTo>
                        <a:pt x="33" y="46"/>
                        <a:pt x="33" y="46"/>
                        <a:pt x="33" y="46"/>
                      </a:cubicBezTo>
                      <a:cubicBezTo>
                        <a:pt x="17" y="46"/>
                        <a:pt x="17" y="46"/>
                        <a:pt x="17" y="46"/>
                      </a:cubicBezTo>
                      <a:cubicBezTo>
                        <a:pt x="17" y="34"/>
                        <a:pt x="17" y="34"/>
                        <a:pt x="17" y="34"/>
                      </a:cubicBezTo>
                      <a:cubicBezTo>
                        <a:pt x="33" y="34"/>
                        <a:pt x="33" y="34"/>
                        <a:pt x="33" y="34"/>
                      </a:cubicBezTo>
                      <a:cubicBezTo>
                        <a:pt x="33" y="17"/>
                        <a:pt x="33" y="17"/>
                        <a:pt x="33" y="17"/>
                      </a:cubicBezTo>
                      <a:cubicBezTo>
                        <a:pt x="46" y="17"/>
                        <a:pt x="46" y="17"/>
                        <a:pt x="46" y="17"/>
                      </a:cubicBezTo>
                      <a:cubicBezTo>
                        <a:pt x="46" y="34"/>
                        <a:pt x="46" y="34"/>
                        <a:pt x="46" y="34"/>
                      </a:cubicBezTo>
                      <a:cubicBezTo>
                        <a:pt x="63" y="34"/>
                        <a:pt x="63" y="34"/>
                        <a:pt x="63" y="34"/>
                      </a:cubicBezTo>
                      <a:lnTo>
                        <a:pt x="63" y="46"/>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56" name="Rectangle 190"/>
                <p:cNvSpPr>
                  <a:spLocks noChangeArrowheads="1"/>
                </p:cNvSpPr>
                <p:nvPr/>
              </p:nvSpPr>
              <p:spPr bwMode="auto">
                <a:xfrm>
                  <a:off x="4336489" y="4987964"/>
                  <a:ext cx="21805" cy="73203"/>
                </a:xfrm>
                <a:prstGeom prst="rect">
                  <a:avLst/>
                </a:pr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57" name="Rectangle 191"/>
                <p:cNvSpPr>
                  <a:spLocks noChangeArrowheads="1"/>
                </p:cNvSpPr>
                <p:nvPr/>
              </p:nvSpPr>
              <p:spPr bwMode="auto">
                <a:xfrm>
                  <a:off x="4310790" y="5013663"/>
                  <a:ext cx="73203" cy="21805"/>
                </a:xfrm>
                <a:prstGeom prst="rect">
                  <a:avLst/>
                </a:pr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58" name="Rectangle 192"/>
                <p:cNvSpPr>
                  <a:spLocks noChangeArrowheads="1"/>
                </p:cNvSpPr>
                <p:nvPr/>
              </p:nvSpPr>
              <p:spPr bwMode="auto">
                <a:xfrm>
                  <a:off x="4105978" y="5009769"/>
                  <a:ext cx="13239" cy="44389"/>
                </a:xfrm>
                <a:prstGeom prst="rect">
                  <a:avLst/>
                </a:pr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59" name="Rectangle 193"/>
                <p:cNvSpPr>
                  <a:spLocks noChangeArrowheads="1"/>
                </p:cNvSpPr>
                <p:nvPr/>
              </p:nvSpPr>
              <p:spPr bwMode="auto">
                <a:xfrm>
                  <a:off x="4091182" y="5024565"/>
                  <a:ext cx="44389" cy="12460"/>
                </a:xfrm>
                <a:prstGeom prst="rect">
                  <a:avLst/>
                </a:pr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grpSp>
          <p:grpSp>
            <p:nvGrpSpPr>
              <p:cNvPr id="31" name="组合 30"/>
              <p:cNvGrpSpPr/>
              <p:nvPr/>
            </p:nvGrpSpPr>
            <p:grpSpPr>
              <a:xfrm>
                <a:off x="4297057" y="3301930"/>
                <a:ext cx="745170" cy="745170"/>
                <a:chOff x="4297057" y="3301930"/>
                <a:chExt cx="745170" cy="745170"/>
              </a:xfrm>
            </p:grpSpPr>
            <p:sp>
              <p:nvSpPr>
                <p:cNvPr id="32" name="同心圆 77"/>
                <p:cNvSpPr/>
                <p:nvPr/>
              </p:nvSpPr>
              <p:spPr>
                <a:xfrm>
                  <a:off x="4297057" y="3301930"/>
                  <a:ext cx="745170" cy="745170"/>
                </a:xfrm>
                <a:prstGeom prst="donut">
                  <a:avLst>
                    <a:gd name="adj" fmla="val 11402"/>
                  </a:avLst>
                </a:pr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dirty="0">
                    <a:ln>
                      <a:noFill/>
                    </a:ln>
                    <a:solidFill>
                      <a:prstClr val="black"/>
                    </a:solidFill>
                    <a:effectLst/>
                    <a:uLnTx/>
                    <a:uFillTx/>
                    <a:cs typeface="+mn-ea"/>
                    <a:sym typeface="+mn-lt"/>
                  </a:endParaRPr>
                </a:p>
              </p:txBody>
            </p:sp>
            <p:sp>
              <p:nvSpPr>
                <p:cNvPr id="33" name="椭圆 32"/>
                <p:cNvSpPr/>
                <p:nvPr/>
              </p:nvSpPr>
              <p:spPr>
                <a:xfrm>
                  <a:off x="4363596" y="3368470"/>
                  <a:ext cx="612094" cy="612092"/>
                </a:xfrm>
                <a:prstGeom prst="ellipse">
                  <a:avLst/>
                </a:prstGeom>
                <a:solidFill>
                  <a:srgbClr val="40ABF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dirty="0">
                    <a:ln>
                      <a:noFill/>
                    </a:ln>
                    <a:solidFill>
                      <a:prstClr val="white"/>
                    </a:solidFill>
                    <a:effectLst/>
                    <a:uLnTx/>
                    <a:uFillTx/>
                    <a:cs typeface="+mn-ea"/>
                    <a:sym typeface="+mn-lt"/>
                  </a:endParaRPr>
                </a:p>
              </p:txBody>
            </p:sp>
            <p:sp>
              <p:nvSpPr>
                <p:cNvPr id="34" name="Oval 302"/>
                <p:cNvSpPr>
                  <a:spLocks noChangeArrowheads="1"/>
                </p:cNvSpPr>
                <p:nvPr/>
              </p:nvSpPr>
              <p:spPr bwMode="auto">
                <a:xfrm>
                  <a:off x="4598463" y="3517799"/>
                  <a:ext cx="47656" cy="60487"/>
                </a:xfrm>
                <a:prstGeom prst="ellipse">
                  <a:avLst/>
                </a:pr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35" name="Freeform 303"/>
                <p:cNvSpPr>
                  <a:spLocks noEditPoints="1"/>
                </p:cNvSpPr>
                <p:nvPr/>
              </p:nvSpPr>
              <p:spPr bwMode="auto">
                <a:xfrm>
                  <a:off x="4533088" y="3583785"/>
                  <a:ext cx="174740" cy="247447"/>
                </a:xfrm>
                <a:custGeom>
                  <a:avLst/>
                  <a:gdLst>
                    <a:gd name="T0" fmla="*/ 121 w 121"/>
                    <a:gd name="T1" fmla="*/ 26 h 171"/>
                    <a:gd name="T2" fmla="*/ 120 w 121"/>
                    <a:gd name="T3" fmla="*/ 26 h 171"/>
                    <a:gd name="T4" fmla="*/ 114 w 121"/>
                    <a:gd name="T5" fmla="*/ 21 h 171"/>
                    <a:gd name="T6" fmla="*/ 90 w 121"/>
                    <a:gd name="T7" fmla="*/ 3 h 171"/>
                    <a:gd name="T8" fmla="*/ 84 w 121"/>
                    <a:gd name="T9" fmla="*/ 1 h 171"/>
                    <a:gd name="T10" fmla="*/ 76 w 121"/>
                    <a:gd name="T11" fmla="*/ 1 h 171"/>
                    <a:gd name="T12" fmla="*/ 74 w 121"/>
                    <a:gd name="T13" fmla="*/ 11 h 171"/>
                    <a:gd name="T14" fmla="*/ 67 w 121"/>
                    <a:gd name="T15" fmla="*/ 42 h 171"/>
                    <a:gd name="T16" fmla="*/ 67 w 121"/>
                    <a:gd name="T17" fmla="*/ 7 h 171"/>
                    <a:gd name="T18" fmla="*/ 58 w 121"/>
                    <a:gd name="T19" fmla="*/ 0 h 171"/>
                    <a:gd name="T20" fmla="*/ 58 w 121"/>
                    <a:gd name="T21" fmla="*/ 9 h 171"/>
                    <a:gd name="T22" fmla="*/ 45 w 121"/>
                    <a:gd name="T23" fmla="*/ 18 h 171"/>
                    <a:gd name="T24" fmla="*/ 40 w 121"/>
                    <a:gd name="T25" fmla="*/ 7 h 171"/>
                    <a:gd name="T26" fmla="*/ 47 w 121"/>
                    <a:gd name="T27" fmla="*/ 0 h 171"/>
                    <a:gd name="T28" fmla="*/ 38 w 121"/>
                    <a:gd name="T29" fmla="*/ 1 h 171"/>
                    <a:gd name="T30" fmla="*/ 3 w 121"/>
                    <a:gd name="T31" fmla="*/ 35 h 171"/>
                    <a:gd name="T32" fmla="*/ 3 w 121"/>
                    <a:gd name="T33" fmla="*/ 36 h 171"/>
                    <a:gd name="T34" fmla="*/ 1 w 121"/>
                    <a:gd name="T35" fmla="*/ 48 h 171"/>
                    <a:gd name="T36" fmla="*/ 2 w 121"/>
                    <a:gd name="T37" fmla="*/ 48 h 171"/>
                    <a:gd name="T38" fmla="*/ 2 w 121"/>
                    <a:gd name="T39" fmla="*/ 50 h 171"/>
                    <a:gd name="T40" fmla="*/ 6 w 121"/>
                    <a:gd name="T41" fmla="*/ 57 h 171"/>
                    <a:gd name="T42" fmla="*/ 20 w 121"/>
                    <a:gd name="T43" fmla="*/ 85 h 171"/>
                    <a:gd name="T44" fmla="*/ 33 w 121"/>
                    <a:gd name="T45" fmla="*/ 90 h 171"/>
                    <a:gd name="T46" fmla="*/ 35 w 121"/>
                    <a:gd name="T47" fmla="*/ 90 h 171"/>
                    <a:gd name="T48" fmla="*/ 60 w 121"/>
                    <a:gd name="T49" fmla="*/ 171 h 171"/>
                    <a:gd name="T50" fmla="*/ 56 w 121"/>
                    <a:gd name="T51" fmla="*/ 110 h 171"/>
                    <a:gd name="T52" fmla="*/ 89 w 121"/>
                    <a:gd name="T53" fmla="*/ 33 h 171"/>
                    <a:gd name="T54" fmla="*/ 93 w 121"/>
                    <a:gd name="T55" fmla="*/ 31 h 171"/>
                    <a:gd name="T56" fmla="*/ 75 w 121"/>
                    <a:gd name="T57" fmla="*/ 45 h 171"/>
                    <a:gd name="T58" fmla="*/ 89 w 121"/>
                    <a:gd name="T59" fmla="*/ 33 h 171"/>
                    <a:gd name="T60" fmla="*/ 30 w 121"/>
                    <a:gd name="T61" fmla="*/ 55 h 171"/>
                    <a:gd name="T62" fmla="*/ 24 w 121"/>
                    <a:gd name="T63" fmla="*/ 44 h 171"/>
                    <a:gd name="T64" fmla="*/ 33 w 121"/>
                    <a:gd name="T65" fmla="*/ 6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1" h="171">
                      <a:moveTo>
                        <a:pt x="120" y="42"/>
                      </a:moveTo>
                      <a:cubicBezTo>
                        <a:pt x="120" y="35"/>
                        <a:pt x="121" y="24"/>
                        <a:pt x="121" y="26"/>
                      </a:cubicBezTo>
                      <a:cubicBezTo>
                        <a:pt x="121" y="26"/>
                        <a:pt x="121" y="26"/>
                        <a:pt x="121" y="26"/>
                      </a:cubicBezTo>
                      <a:cubicBezTo>
                        <a:pt x="120" y="26"/>
                        <a:pt x="120" y="26"/>
                        <a:pt x="120" y="26"/>
                      </a:cubicBezTo>
                      <a:cubicBezTo>
                        <a:pt x="118" y="24"/>
                        <a:pt x="118" y="24"/>
                        <a:pt x="118" y="24"/>
                      </a:cubicBezTo>
                      <a:cubicBezTo>
                        <a:pt x="114" y="21"/>
                        <a:pt x="114" y="21"/>
                        <a:pt x="114" y="21"/>
                      </a:cubicBezTo>
                      <a:cubicBezTo>
                        <a:pt x="106" y="15"/>
                        <a:pt x="106" y="15"/>
                        <a:pt x="106" y="15"/>
                      </a:cubicBezTo>
                      <a:cubicBezTo>
                        <a:pt x="90" y="3"/>
                        <a:pt x="90" y="3"/>
                        <a:pt x="90" y="3"/>
                      </a:cubicBezTo>
                      <a:cubicBezTo>
                        <a:pt x="88" y="2"/>
                        <a:pt x="86" y="1"/>
                        <a:pt x="84" y="1"/>
                      </a:cubicBezTo>
                      <a:cubicBezTo>
                        <a:pt x="84" y="1"/>
                        <a:pt x="84" y="1"/>
                        <a:pt x="84" y="1"/>
                      </a:cubicBezTo>
                      <a:cubicBezTo>
                        <a:pt x="81" y="1"/>
                        <a:pt x="78" y="1"/>
                        <a:pt x="76" y="0"/>
                      </a:cubicBezTo>
                      <a:cubicBezTo>
                        <a:pt x="76" y="1"/>
                        <a:pt x="76" y="1"/>
                        <a:pt x="76" y="1"/>
                      </a:cubicBezTo>
                      <a:cubicBezTo>
                        <a:pt x="83" y="7"/>
                        <a:pt x="83" y="7"/>
                        <a:pt x="83" y="7"/>
                      </a:cubicBezTo>
                      <a:cubicBezTo>
                        <a:pt x="74" y="11"/>
                        <a:pt x="74" y="11"/>
                        <a:pt x="74" y="11"/>
                      </a:cubicBezTo>
                      <a:cubicBezTo>
                        <a:pt x="78" y="18"/>
                        <a:pt x="78" y="18"/>
                        <a:pt x="78" y="18"/>
                      </a:cubicBezTo>
                      <a:cubicBezTo>
                        <a:pt x="67" y="42"/>
                        <a:pt x="67" y="42"/>
                        <a:pt x="67" y="42"/>
                      </a:cubicBezTo>
                      <a:cubicBezTo>
                        <a:pt x="65" y="9"/>
                        <a:pt x="65" y="9"/>
                        <a:pt x="65" y="9"/>
                      </a:cubicBezTo>
                      <a:cubicBezTo>
                        <a:pt x="67" y="7"/>
                        <a:pt x="67" y="7"/>
                        <a:pt x="67" y="7"/>
                      </a:cubicBezTo>
                      <a:cubicBezTo>
                        <a:pt x="65" y="0"/>
                        <a:pt x="65" y="0"/>
                        <a:pt x="65" y="0"/>
                      </a:cubicBezTo>
                      <a:cubicBezTo>
                        <a:pt x="58" y="0"/>
                        <a:pt x="58" y="0"/>
                        <a:pt x="58" y="0"/>
                      </a:cubicBezTo>
                      <a:cubicBezTo>
                        <a:pt x="56" y="7"/>
                        <a:pt x="56" y="7"/>
                        <a:pt x="56" y="7"/>
                      </a:cubicBezTo>
                      <a:cubicBezTo>
                        <a:pt x="58" y="9"/>
                        <a:pt x="58" y="9"/>
                        <a:pt x="58" y="9"/>
                      </a:cubicBezTo>
                      <a:cubicBezTo>
                        <a:pt x="56" y="42"/>
                        <a:pt x="56" y="42"/>
                        <a:pt x="56" y="42"/>
                      </a:cubicBezTo>
                      <a:cubicBezTo>
                        <a:pt x="45" y="18"/>
                        <a:pt x="45" y="18"/>
                        <a:pt x="45" y="18"/>
                      </a:cubicBezTo>
                      <a:cubicBezTo>
                        <a:pt x="49" y="11"/>
                        <a:pt x="49" y="11"/>
                        <a:pt x="49" y="11"/>
                      </a:cubicBezTo>
                      <a:cubicBezTo>
                        <a:pt x="40" y="7"/>
                        <a:pt x="40" y="7"/>
                        <a:pt x="40" y="7"/>
                      </a:cubicBezTo>
                      <a:cubicBezTo>
                        <a:pt x="47" y="1"/>
                        <a:pt x="47" y="1"/>
                        <a:pt x="47" y="1"/>
                      </a:cubicBezTo>
                      <a:cubicBezTo>
                        <a:pt x="47" y="0"/>
                        <a:pt x="47" y="0"/>
                        <a:pt x="47" y="0"/>
                      </a:cubicBezTo>
                      <a:cubicBezTo>
                        <a:pt x="45" y="1"/>
                        <a:pt x="42" y="1"/>
                        <a:pt x="39" y="1"/>
                      </a:cubicBezTo>
                      <a:cubicBezTo>
                        <a:pt x="39" y="1"/>
                        <a:pt x="39" y="1"/>
                        <a:pt x="38" y="1"/>
                      </a:cubicBezTo>
                      <a:cubicBezTo>
                        <a:pt x="36" y="2"/>
                        <a:pt x="33" y="3"/>
                        <a:pt x="31" y="5"/>
                      </a:cubicBezTo>
                      <a:cubicBezTo>
                        <a:pt x="3" y="35"/>
                        <a:pt x="3" y="35"/>
                        <a:pt x="3" y="35"/>
                      </a:cubicBezTo>
                      <a:cubicBezTo>
                        <a:pt x="3" y="36"/>
                        <a:pt x="3" y="36"/>
                        <a:pt x="3" y="36"/>
                      </a:cubicBezTo>
                      <a:cubicBezTo>
                        <a:pt x="3" y="36"/>
                        <a:pt x="3" y="36"/>
                        <a:pt x="3" y="36"/>
                      </a:cubicBezTo>
                      <a:cubicBezTo>
                        <a:pt x="0" y="60"/>
                        <a:pt x="2" y="42"/>
                        <a:pt x="1" y="48"/>
                      </a:cubicBezTo>
                      <a:cubicBezTo>
                        <a:pt x="1" y="48"/>
                        <a:pt x="1" y="48"/>
                        <a:pt x="1" y="48"/>
                      </a:cubicBezTo>
                      <a:cubicBezTo>
                        <a:pt x="1" y="48"/>
                        <a:pt x="1" y="48"/>
                        <a:pt x="1" y="48"/>
                      </a:cubicBezTo>
                      <a:cubicBezTo>
                        <a:pt x="2" y="48"/>
                        <a:pt x="2" y="48"/>
                        <a:pt x="2" y="48"/>
                      </a:cubicBezTo>
                      <a:cubicBezTo>
                        <a:pt x="2" y="49"/>
                        <a:pt x="2" y="49"/>
                        <a:pt x="2" y="49"/>
                      </a:cubicBezTo>
                      <a:cubicBezTo>
                        <a:pt x="2" y="50"/>
                        <a:pt x="2" y="50"/>
                        <a:pt x="2" y="50"/>
                      </a:cubicBezTo>
                      <a:cubicBezTo>
                        <a:pt x="4" y="52"/>
                        <a:pt x="4" y="52"/>
                        <a:pt x="4" y="52"/>
                      </a:cubicBezTo>
                      <a:cubicBezTo>
                        <a:pt x="6" y="57"/>
                        <a:pt x="6" y="57"/>
                        <a:pt x="6" y="57"/>
                      </a:cubicBezTo>
                      <a:cubicBezTo>
                        <a:pt x="11" y="66"/>
                        <a:pt x="11" y="66"/>
                        <a:pt x="11" y="66"/>
                      </a:cubicBezTo>
                      <a:cubicBezTo>
                        <a:pt x="20" y="85"/>
                        <a:pt x="20" y="85"/>
                        <a:pt x="20" y="85"/>
                      </a:cubicBezTo>
                      <a:cubicBezTo>
                        <a:pt x="24" y="82"/>
                        <a:pt x="29" y="80"/>
                        <a:pt x="33" y="78"/>
                      </a:cubicBezTo>
                      <a:cubicBezTo>
                        <a:pt x="33" y="82"/>
                        <a:pt x="33" y="86"/>
                        <a:pt x="33" y="90"/>
                      </a:cubicBezTo>
                      <a:cubicBezTo>
                        <a:pt x="33" y="90"/>
                        <a:pt x="33" y="90"/>
                        <a:pt x="33" y="90"/>
                      </a:cubicBezTo>
                      <a:cubicBezTo>
                        <a:pt x="33" y="90"/>
                        <a:pt x="34" y="90"/>
                        <a:pt x="35" y="90"/>
                      </a:cubicBezTo>
                      <a:cubicBezTo>
                        <a:pt x="37" y="171"/>
                        <a:pt x="37" y="171"/>
                        <a:pt x="37" y="171"/>
                      </a:cubicBezTo>
                      <a:cubicBezTo>
                        <a:pt x="60" y="171"/>
                        <a:pt x="60" y="171"/>
                        <a:pt x="60" y="171"/>
                      </a:cubicBezTo>
                      <a:cubicBezTo>
                        <a:pt x="61" y="161"/>
                        <a:pt x="61" y="148"/>
                        <a:pt x="61" y="134"/>
                      </a:cubicBezTo>
                      <a:cubicBezTo>
                        <a:pt x="58" y="127"/>
                        <a:pt x="56" y="118"/>
                        <a:pt x="56" y="110"/>
                      </a:cubicBezTo>
                      <a:cubicBezTo>
                        <a:pt x="56" y="74"/>
                        <a:pt x="84" y="44"/>
                        <a:pt x="120" y="42"/>
                      </a:cubicBezTo>
                      <a:close/>
                      <a:moveTo>
                        <a:pt x="89" y="33"/>
                      </a:moveTo>
                      <a:cubicBezTo>
                        <a:pt x="89" y="31"/>
                        <a:pt x="89" y="29"/>
                        <a:pt x="89" y="27"/>
                      </a:cubicBezTo>
                      <a:cubicBezTo>
                        <a:pt x="93" y="31"/>
                        <a:pt x="93" y="31"/>
                        <a:pt x="93" y="31"/>
                      </a:cubicBezTo>
                      <a:cubicBezTo>
                        <a:pt x="96" y="33"/>
                        <a:pt x="96" y="33"/>
                        <a:pt x="96" y="33"/>
                      </a:cubicBezTo>
                      <a:cubicBezTo>
                        <a:pt x="75" y="45"/>
                        <a:pt x="75" y="45"/>
                        <a:pt x="75" y="45"/>
                      </a:cubicBezTo>
                      <a:cubicBezTo>
                        <a:pt x="74" y="42"/>
                        <a:pt x="74" y="42"/>
                        <a:pt x="74" y="42"/>
                      </a:cubicBezTo>
                      <a:lnTo>
                        <a:pt x="89" y="33"/>
                      </a:lnTo>
                      <a:close/>
                      <a:moveTo>
                        <a:pt x="33" y="60"/>
                      </a:moveTo>
                      <a:cubicBezTo>
                        <a:pt x="30" y="55"/>
                        <a:pt x="30" y="55"/>
                        <a:pt x="30" y="55"/>
                      </a:cubicBezTo>
                      <a:cubicBezTo>
                        <a:pt x="25" y="46"/>
                        <a:pt x="25" y="46"/>
                        <a:pt x="25" y="46"/>
                      </a:cubicBezTo>
                      <a:cubicBezTo>
                        <a:pt x="24" y="44"/>
                        <a:pt x="24" y="44"/>
                        <a:pt x="24" y="44"/>
                      </a:cubicBezTo>
                      <a:cubicBezTo>
                        <a:pt x="34" y="31"/>
                        <a:pt x="34" y="31"/>
                        <a:pt x="34" y="31"/>
                      </a:cubicBezTo>
                      <a:cubicBezTo>
                        <a:pt x="34" y="41"/>
                        <a:pt x="33" y="50"/>
                        <a:pt x="33" y="60"/>
                      </a:cubicBez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36" name="Freeform 304"/>
                <p:cNvSpPr/>
                <p:nvPr/>
              </p:nvSpPr>
              <p:spPr bwMode="auto">
                <a:xfrm>
                  <a:off x="4625957" y="3789074"/>
                  <a:ext cx="34215" cy="42158"/>
                </a:xfrm>
                <a:custGeom>
                  <a:avLst/>
                  <a:gdLst>
                    <a:gd name="T0" fmla="*/ 0 w 24"/>
                    <a:gd name="T1" fmla="*/ 0 h 29"/>
                    <a:gd name="T2" fmla="*/ 1 w 24"/>
                    <a:gd name="T3" fmla="*/ 29 h 29"/>
                    <a:gd name="T4" fmla="*/ 24 w 24"/>
                    <a:gd name="T5" fmla="*/ 29 h 29"/>
                    <a:gd name="T6" fmla="*/ 24 w 24"/>
                    <a:gd name="T7" fmla="*/ 26 h 29"/>
                    <a:gd name="T8" fmla="*/ 0 w 24"/>
                    <a:gd name="T9" fmla="*/ 0 h 29"/>
                  </a:gdLst>
                  <a:ahLst/>
                  <a:cxnLst>
                    <a:cxn ang="0">
                      <a:pos x="T0" y="T1"/>
                    </a:cxn>
                    <a:cxn ang="0">
                      <a:pos x="T2" y="T3"/>
                    </a:cxn>
                    <a:cxn ang="0">
                      <a:pos x="T4" y="T5"/>
                    </a:cxn>
                    <a:cxn ang="0">
                      <a:pos x="T6" y="T7"/>
                    </a:cxn>
                    <a:cxn ang="0">
                      <a:pos x="T8" y="T9"/>
                    </a:cxn>
                  </a:cxnLst>
                  <a:rect l="0" t="0" r="r" b="b"/>
                  <a:pathLst>
                    <a:path w="24" h="29">
                      <a:moveTo>
                        <a:pt x="0" y="0"/>
                      </a:moveTo>
                      <a:cubicBezTo>
                        <a:pt x="1" y="29"/>
                        <a:pt x="1" y="29"/>
                        <a:pt x="1" y="29"/>
                      </a:cubicBezTo>
                      <a:cubicBezTo>
                        <a:pt x="24" y="29"/>
                        <a:pt x="24" y="29"/>
                        <a:pt x="24" y="29"/>
                      </a:cubicBezTo>
                      <a:cubicBezTo>
                        <a:pt x="24" y="28"/>
                        <a:pt x="24" y="27"/>
                        <a:pt x="24" y="26"/>
                      </a:cubicBezTo>
                      <a:cubicBezTo>
                        <a:pt x="14" y="19"/>
                        <a:pt x="6" y="11"/>
                        <a:pt x="0" y="0"/>
                      </a:cubicBez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37" name="Freeform 305"/>
                <p:cNvSpPr/>
                <p:nvPr/>
              </p:nvSpPr>
              <p:spPr bwMode="auto">
                <a:xfrm>
                  <a:off x="4703552" y="3650381"/>
                  <a:ext cx="30549" cy="23217"/>
                </a:xfrm>
                <a:custGeom>
                  <a:avLst/>
                  <a:gdLst>
                    <a:gd name="T0" fmla="*/ 43 w 50"/>
                    <a:gd name="T1" fmla="*/ 0 h 38"/>
                    <a:gd name="T2" fmla="*/ 36 w 50"/>
                    <a:gd name="T3" fmla="*/ 0 h 38"/>
                    <a:gd name="T4" fmla="*/ 14 w 50"/>
                    <a:gd name="T5" fmla="*/ 0 h 38"/>
                    <a:gd name="T6" fmla="*/ 7 w 50"/>
                    <a:gd name="T7" fmla="*/ 0 h 38"/>
                    <a:gd name="T8" fmla="*/ 0 w 50"/>
                    <a:gd name="T9" fmla="*/ 38 h 38"/>
                    <a:gd name="T10" fmla="*/ 14 w 50"/>
                    <a:gd name="T11" fmla="*/ 38 h 38"/>
                    <a:gd name="T12" fmla="*/ 36 w 50"/>
                    <a:gd name="T13" fmla="*/ 38 h 38"/>
                    <a:gd name="T14" fmla="*/ 50 w 50"/>
                    <a:gd name="T15" fmla="*/ 38 h 38"/>
                    <a:gd name="T16" fmla="*/ 43 w 50"/>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8">
                      <a:moveTo>
                        <a:pt x="43" y="0"/>
                      </a:moveTo>
                      <a:lnTo>
                        <a:pt x="36" y="0"/>
                      </a:lnTo>
                      <a:lnTo>
                        <a:pt x="14" y="0"/>
                      </a:lnTo>
                      <a:lnTo>
                        <a:pt x="7" y="0"/>
                      </a:lnTo>
                      <a:lnTo>
                        <a:pt x="0" y="38"/>
                      </a:lnTo>
                      <a:lnTo>
                        <a:pt x="14" y="38"/>
                      </a:lnTo>
                      <a:lnTo>
                        <a:pt x="36" y="38"/>
                      </a:lnTo>
                      <a:lnTo>
                        <a:pt x="50" y="38"/>
                      </a:lnTo>
                      <a:lnTo>
                        <a:pt x="43" y="0"/>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38" name="Freeform 306"/>
                <p:cNvSpPr/>
                <p:nvPr/>
              </p:nvSpPr>
              <p:spPr bwMode="auto">
                <a:xfrm>
                  <a:off x="4663227" y="3654659"/>
                  <a:ext cx="34826" cy="33604"/>
                </a:xfrm>
                <a:custGeom>
                  <a:avLst/>
                  <a:gdLst>
                    <a:gd name="T0" fmla="*/ 33 w 57"/>
                    <a:gd name="T1" fmla="*/ 0 h 55"/>
                    <a:gd name="T2" fmla="*/ 26 w 57"/>
                    <a:gd name="T3" fmla="*/ 5 h 55"/>
                    <a:gd name="T4" fmla="*/ 7 w 57"/>
                    <a:gd name="T5" fmla="*/ 14 h 55"/>
                    <a:gd name="T6" fmla="*/ 0 w 57"/>
                    <a:gd name="T7" fmla="*/ 19 h 55"/>
                    <a:gd name="T8" fmla="*/ 14 w 57"/>
                    <a:gd name="T9" fmla="*/ 55 h 55"/>
                    <a:gd name="T10" fmla="*/ 28 w 57"/>
                    <a:gd name="T11" fmla="*/ 47 h 55"/>
                    <a:gd name="T12" fmla="*/ 45 w 57"/>
                    <a:gd name="T13" fmla="*/ 38 h 55"/>
                    <a:gd name="T14" fmla="*/ 57 w 57"/>
                    <a:gd name="T15" fmla="*/ 31 h 55"/>
                    <a:gd name="T16" fmla="*/ 33 w 57"/>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5">
                      <a:moveTo>
                        <a:pt x="33" y="0"/>
                      </a:moveTo>
                      <a:lnTo>
                        <a:pt x="26" y="5"/>
                      </a:lnTo>
                      <a:lnTo>
                        <a:pt x="7" y="14"/>
                      </a:lnTo>
                      <a:lnTo>
                        <a:pt x="0" y="19"/>
                      </a:lnTo>
                      <a:lnTo>
                        <a:pt x="14" y="55"/>
                      </a:lnTo>
                      <a:lnTo>
                        <a:pt x="28" y="47"/>
                      </a:lnTo>
                      <a:lnTo>
                        <a:pt x="45" y="38"/>
                      </a:lnTo>
                      <a:lnTo>
                        <a:pt x="57" y="31"/>
                      </a:lnTo>
                      <a:lnTo>
                        <a:pt x="33" y="0"/>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39" name="Freeform 307"/>
                <p:cNvSpPr/>
                <p:nvPr/>
              </p:nvSpPr>
              <p:spPr bwMode="auto">
                <a:xfrm>
                  <a:off x="4632678" y="3682152"/>
                  <a:ext cx="34826" cy="34826"/>
                </a:xfrm>
                <a:custGeom>
                  <a:avLst/>
                  <a:gdLst>
                    <a:gd name="T0" fmla="*/ 19 w 57"/>
                    <a:gd name="T1" fmla="*/ 0 h 57"/>
                    <a:gd name="T2" fmla="*/ 15 w 57"/>
                    <a:gd name="T3" fmla="*/ 7 h 57"/>
                    <a:gd name="T4" fmla="*/ 5 w 57"/>
                    <a:gd name="T5" fmla="*/ 26 h 57"/>
                    <a:gd name="T6" fmla="*/ 0 w 57"/>
                    <a:gd name="T7" fmla="*/ 33 h 57"/>
                    <a:gd name="T8" fmla="*/ 31 w 57"/>
                    <a:gd name="T9" fmla="*/ 57 h 57"/>
                    <a:gd name="T10" fmla="*/ 38 w 57"/>
                    <a:gd name="T11" fmla="*/ 45 h 57"/>
                    <a:gd name="T12" fmla="*/ 50 w 57"/>
                    <a:gd name="T13" fmla="*/ 26 h 57"/>
                    <a:gd name="T14" fmla="*/ 57 w 57"/>
                    <a:gd name="T15" fmla="*/ 14 h 57"/>
                    <a:gd name="T16" fmla="*/ 19 w 57"/>
                    <a:gd name="T1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19" y="0"/>
                      </a:moveTo>
                      <a:lnTo>
                        <a:pt x="15" y="7"/>
                      </a:lnTo>
                      <a:lnTo>
                        <a:pt x="5" y="26"/>
                      </a:lnTo>
                      <a:lnTo>
                        <a:pt x="0" y="33"/>
                      </a:lnTo>
                      <a:lnTo>
                        <a:pt x="31" y="57"/>
                      </a:lnTo>
                      <a:lnTo>
                        <a:pt x="38" y="45"/>
                      </a:lnTo>
                      <a:lnTo>
                        <a:pt x="50" y="26"/>
                      </a:lnTo>
                      <a:lnTo>
                        <a:pt x="57" y="14"/>
                      </a:lnTo>
                      <a:lnTo>
                        <a:pt x="19" y="0"/>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40" name="Freeform 308"/>
                <p:cNvSpPr/>
                <p:nvPr/>
              </p:nvSpPr>
              <p:spPr bwMode="auto">
                <a:xfrm>
                  <a:off x="4625957" y="3722477"/>
                  <a:ext cx="22607" cy="29327"/>
                </a:xfrm>
                <a:custGeom>
                  <a:avLst/>
                  <a:gdLst>
                    <a:gd name="T0" fmla="*/ 0 w 37"/>
                    <a:gd name="T1" fmla="*/ 5 h 48"/>
                    <a:gd name="T2" fmla="*/ 0 w 37"/>
                    <a:gd name="T3" fmla="*/ 14 h 48"/>
                    <a:gd name="T4" fmla="*/ 0 w 37"/>
                    <a:gd name="T5" fmla="*/ 33 h 48"/>
                    <a:gd name="T6" fmla="*/ 0 w 37"/>
                    <a:gd name="T7" fmla="*/ 43 h 48"/>
                    <a:gd name="T8" fmla="*/ 37 w 37"/>
                    <a:gd name="T9" fmla="*/ 48 h 48"/>
                    <a:gd name="T10" fmla="*/ 37 w 37"/>
                    <a:gd name="T11" fmla="*/ 33 h 48"/>
                    <a:gd name="T12" fmla="*/ 37 w 37"/>
                    <a:gd name="T13" fmla="*/ 14 h 48"/>
                    <a:gd name="T14" fmla="*/ 37 w 37"/>
                    <a:gd name="T15" fmla="*/ 0 h 48"/>
                    <a:gd name="T16" fmla="*/ 0 w 37"/>
                    <a:gd name="T17"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48">
                      <a:moveTo>
                        <a:pt x="0" y="5"/>
                      </a:moveTo>
                      <a:lnTo>
                        <a:pt x="0" y="14"/>
                      </a:lnTo>
                      <a:lnTo>
                        <a:pt x="0" y="33"/>
                      </a:lnTo>
                      <a:lnTo>
                        <a:pt x="0" y="43"/>
                      </a:lnTo>
                      <a:lnTo>
                        <a:pt x="37" y="48"/>
                      </a:lnTo>
                      <a:lnTo>
                        <a:pt x="37" y="33"/>
                      </a:lnTo>
                      <a:lnTo>
                        <a:pt x="37" y="14"/>
                      </a:lnTo>
                      <a:lnTo>
                        <a:pt x="37" y="0"/>
                      </a:lnTo>
                      <a:lnTo>
                        <a:pt x="0" y="5"/>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41" name="Freeform 309"/>
                <p:cNvSpPr/>
                <p:nvPr/>
              </p:nvSpPr>
              <p:spPr bwMode="auto">
                <a:xfrm>
                  <a:off x="4630234" y="3757303"/>
                  <a:ext cx="32993" cy="34826"/>
                </a:xfrm>
                <a:custGeom>
                  <a:avLst/>
                  <a:gdLst>
                    <a:gd name="T0" fmla="*/ 0 w 54"/>
                    <a:gd name="T1" fmla="*/ 26 h 57"/>
                    <a:gd name="T2" fmla="*/ 4 w 54"/>
                    <a:gd name="T3" fmla="*/ 33 h 57"/>
                    <a:gd name="T4" fmla="*/ 14 w 54"/>
                    <a:gd name="T5" fmla="*/ 50 h 57"/>
                    <a:gd name="T6" fmla="*/ 19 w 54"/>
                    <a:gd name="T7" fmla="*/ 57 h 57"/>
                    <a:gd name="T8" fmla="*/ 54 w 54"/>
                    <a:gd name="T9" fmla="*/ 43 h 57"/>
                    <a:gd name="T10" fmla="*/ 47 w 54"/>
                    <a:gd name="T11" fmla="*/ 31 h 57"/>
                    <a:gd name="T12" fmla="*/ 37 w 54"/>
                    <a:gd name="T13" fmla="*/ 14 h 57"/>
                    <a:gd name="T14" fmla="*/ 30 w 54"/>
                    <a:gd name="T15" fmla="*/ 0 h 57"/>
                    <a:gd name="T16" fmla="*/ 0 w 54"/>
                    <a:gd name="T17" fmla="*/ 2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57">
                      <a:moveTo>
                        <a:pt x="0" y="26"/>
                      </a:moveTo>
                      <a:lnTo>
                        <a:pt x="4" y="33"/>
                      </a:lnTo>
                      <a:lnTo>
                        <a:pt x="14" y="50"/>
                      </a:lnTo>
                      <a:lnTo>
                        <a:pt x="19" y="57"/>
                      </a:lnTo>
                      <a:lnTo>
                        <a:pt x="54" y="43"/>
                      </a:lnTo>
                      <a:lnTo>
                        <a:pt x="47" y="31"/>
                      </a:lnTo>
                      <a:lnTo>
                        <a:pt x="37" y="14"/>
                      </a:lnTo>
                      <a:lnTo>
                        <a:pt x="30" y="0"/>
                      </a:lnTo>
                      <a:lnTo>
                        <a:pt x="0" y="26"/>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42" name="Freeform 310"/>
                <p:cNvSpPr/>
                <p:nvPr/>
              </p:nvSpPr>
              <p:spPr bwMode="auto">
                <a:xfrm>
                  <a:off x="4657728" y="3789074"/>
                  <a:ext cx="34215" cy="32993"/>
                </a:xfrm>
                <a:custGeom>
                  <a:avLst/>
                  <a:gdLst>
                    <a:gd name="T0" fmla="*/ 0 w 56"/>
                    <a:gd name="T1" fmla="*/ 35 h 54"/>
                    <a:gd name="T2" fmla="*/ 7 w 56"/>
                    <a:gd name="T3" fmla="*/ 40 h 54"/>
                    <a:gd name="T4" fmla="*/ 26 w 56"/>
                    <a:gd name="T5" fmla="*/ 50 h 54"/>
                    <a:gd name="T6" fmla="*/ 30 w 56"/>
                    <a:gd name="T7" fmla="*/ 54 h 54"/>
                    <a:gd name="T8" fmla="*/ 56 w 56"/>
                    <a:gd name="T9" fmla="*/ 24 h 54"/>
                    <a:gd name="T10" fmla="*/ 45 w 56"/>
                    <a:gd name="T11" fmla="*/ 17 h 54"/>
                    <a:gd name="T12" fmla="*/ 26 w 56"/>
                    <a:gd name="T13" fmla="*/ 7 h 54"/>
                    <a:gd name="T14" fmla="*/ 14 w 56"/>
                    <a:gd name="T15" fmla="*/ 0 h 54"/>
                    <a:gd name="T16" fmla="*/ 0 w 56"/>
                    <a:gd name="T1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4">
                      <a:moveTo>
                        <a:pt x="0" y="35"/>
                      </a:moveTo>
                      <a:lnTo>
                        <a:pt x="7" y="40"/>
                      </a:lnTo>
                      <a:lnTo>
                        <a:pt x="26" y="50"/>
                      </a:lnTo>
                      <a:lnTo>
                        <a:pt x="30" y="54"/>
                      </a:lnTo>
                      <a:lnTo>
                        <a:pt x="56" y="24"/>
                      </a:lnTo>
                      <a:lnTo>
                        <a:pt x="45" y="17"/>
                      </a:lnTo>
                      <a:lnTo>
                        <a:pt x="26" y="7"/>
                      </a:lnTo>
                      <a:lnTo>
                        <a:pt x="14" y="0"/>
                      </a:lnTo>
                      <a:lnTo>
                        <a:pt x="0" y="35"/>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43" name="Freeform 311"/>
                <p:cNvSpPr/>
                <p:nvPr/>
              </p:nvSpPr>
              <p:spPr bwMode="auto">
                <a:xfrm>
                  <a:off x="4696220" y="3806182"/>
                  <a:ext cx="30549" cy="25050"/>
                </a:xfrm>
                <a:custGeom>
                  <a:avLst/>
                  <a:gdLst>
                    <a:gd name="T0" fmla="*/ 8 w 50"/>
                    <a:gd name="T1" fmla="*/ 41 h 41"/>
                    <a:gd name="T2" fmla="*/ 15 w 50"/>
                    <a:gd name="T3" fmla="*/ 41 h 41"/>
                    <a:gd name="T4" fmla="*/ 36 w 50"/>
                    <a:gd name="T5" fmla="*/ 41 h 41"/>
                    <a:gd name="T6" fmla="*/ 43 w 50"/>
                    <a:gd name="T7" fmla="*/ 41 h 41"/>
                    <a:gd name="T8" fmla="*/ 50 w 50"/>
                    <a:gd name="T9" fmla="*/ 0 h 41"/>
                    <a:gd name="T10" fmla="*/ 36 w 50"/>
                    <a:gd name="T11" fmla="*/ 0 h 41"/>
                    <a:gd name="T12" fmla="*/ 15 w 50"/>
                    <a:gd name="T13" fmla="*/ 0 h 41"/>
                    <a:gd name="T14" fmla="*/ 0 w 50"/>
                    <a:gd name="T15" fmla="*/ 0 h 41"/>
                    <a:gd name="T16" fmla="*/ 8 w 50"/>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41">
                      <a:moveTo>
                        <a:pt x="8" y="41"/>
                      </a:moveTo>
                      <a:lnTo>
                        <a:pt x="15" y="41"/>
                      </a:lnTo>
                      <a:lnTo>
                        <a:pt x="36" y="41"/>
                      </a:lnTo>
                      <a:lnTo>
                        <a:pt x="43" y="41"/>
                      </a:lnTo>
                      <a:lnTo>
                        <a:pt x="50" y="0"/>
                      </a:lnTo>
                      <a:lnTo>
                        <a:pt x="36" y="0"/>
                      </a:lnTo>
                      <a:lnTo>
                        <a:pt x="15" y="0"/>
                      </a:lnTo>
                      <a:lnTo>
                        <a:pt x="0" y="0"/>
                      </a:lnTo>
                      <a:lnTo>
                        <a:pt x="8" y="41"/>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44" name="Freeform 312"/>
                <p:cNvSpPr/>
                <p:nvPr/>
              </p:nvSpPr>
              <p:spPr bwMode="auto">
                <a:xfrm>
                  <a:off x="4732878" y="3792129"/>
                  <a:ext cx="34215" cy="32993"/>
                </a:xfrm>
                <a:custGeom>
                  <a:avLst/>
                  <a:gdLst>
                    <a:gd name="T0" fmla="*/ 26 w 56"/>
                    <a:gd name="T1" fmla="*/ 54 h 54"/>
                    <a:gd name="T2" fmla="*/ 30 w 56"/>
                    <a:gd name="T3" fmla="*/ 52 h 54"/>
                    <a:gd name="T4" fmla="*/ 49 w 56"/>
                    <a:gd name="T5" fmla="*/ 40 h 54"/>
                    <a:gd name="T6" fmla="*/ 56 w 56"/>
                    <a:gd name="T7" fmla="*/ 38 h 54"/>
                    <a:gd name="T8" fmla="*/ 42 w 56"/>
                    <a:gd name="T9" fmla="*/ 0 h 54"/>
                    <a:gd name="T10" fmla="*/ 30 w 56"/>
                    <a:gd name="T11" fmla="*/ 7 h 54"/>
                    <a:gd name="T12" fmla="*/ 11 w 56"/>
                    <a:gd name="T13" fmla="*/ 19 h 54"/>
                    <a:gd name="T14" fmla="*/ 0 w 56"/>
                    <a:gd name="T15" fmla="*/ 26 h 54"/>
                    <a:gd name="T16" fmla="*/ 26 w 56"/>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4">
                      <a:moveTo>
                        <a:pt x="26" y="54"/>
                      </a:moveTo>
                      <a:lnTo>
                        <a:pt x="30" y="52"/>
                      </a:lnTo>
                      <a:lnTo>
                        <a:pt x="49" y="40"/>
                      </a:lnTo>
                      <a:lnTo>
                        <a:pt x="56" y="38"/>
                      </a:lnTo>
                      <a:lnTo>
                        <a:pt x="42" y="0"/>
                      </a:lnTo>
                      <a:lnTo>
                        <a:pt x="30" y="7"/>
                      </a:lnTo>
                      <a:lnTo>
                        <a:pt x="11" y="19"/>
                      </a:lnTo>
                      <a:lnTo>
                        <a:pt x="0" y="26"/>
                      </a:lnTo>
                      <a:lnTo>
                        <a:pt x="26" y="54"/>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45" name="Freeform 313"/>
                <p:cNvSpPr/>
                <p:nvPr/>
              </p:nvSpPr>
              <p:spPr bwMode="auto">
                <a:xfrm>
                  <a:off x="4764650" y="3764635"/>
                  <a:ext cx="32993" cy="32993"/>
                </a:xfrm>
                <a:custGeom>
                  <a:avLst/>
                  <a:gdLst>
                    <a:gd name="T0" fmla="*/ 35 w 54"/>
                    <a:gd name="T1" fmla="*/ 54 h 54"/>
                    <a:gd name="T2" fmla="*/ 40 w 54"/>
                    <a:gd name="T3" fmla="*/ 47 h 54"/>
                    <a:gd name="T4" fmla="*/ 49 w 54"/>
                    <a:gd name="T5" fmla="*/ 31 h 54"/>
                    <a:gd name="T6" fmla="*/ 54 w 54"/>
                    <a:gd name="T7" fmla="*/ 23 h 54"/>
                    <a:gd name="T8" fmla="*/ 23 w 54"/>
                    <a:gd name="T9" fmla="*/ 0 h 54"/>
                    <a:gd name="T10" fmla="*/ 16 w 54"/>
                    <a:gd name="T11" fmla="*/ 12 h 54"/>
                    <a:gd name="T12" fmla="*/ 7 w 54"/>
                    <a:gd name="T13" fmla="*/ 28 h 54"/>
                    <a:gd name="T14" fmla="*/ 0 w 54"/>
                    <a:gd name="T15" fmla="*/ 40 h 54"/>
                    <a:gd name="T16" fmla="*/ 35 w 54"/>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54">
                      <a:moveTo>
                        <a:pt x="35" y="54"/>
                      </a:moveTo>
                      <a:lnTo>
                        <a:pt x="40" y="47"/>
                      </a:lnTo>
                      <a:lnTo>
                        <a:pt x="49" y="31"/>
                      </a:lnTo>
                      <a:lnTo>
                        <a:pt x="54" y="23"/>
                      </a:lnTo>
                      <a:lnTo>
                        <a:pt x="23" y="0"/>
                      </a:lnTo>
                      <a:lnTo>
                        <a:pt x="16" y="12"/>
                      </a:lnTo>
                      <a:lnTo>
                        <a:pt x="7" y="28"/>
                      </a:lnTo>
                      <a:lnTo>
                        <a:pt x="0" y="40"/>
                      </a:lnTo>
                      <a:lnTo>
                        <a:pt x="35" y="54"/>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46" name="Freeform 314"/>
                <p:cNvSpPr/>
                <p:nvPr/>
              </p:nvSpPr>
              <p:spPr bwMode="auto">
                <a:xfrm>
                  <a:off x="4781757" y="3729809"/>
                  <a:ext cx="24439" cy="28716"/>
                </a:xfrm>
                <a:custGeom>
                  <a:avLst/>
                  <a:gdLst>
                    <a:gd name="T0" fmla="*/ 40 w 40"/>
                    <a:gd name="T1" fmla="*/ 43 h 47"/>
                    <a:gd name="T2" fmla="*/ 40 w 40"/>
                    <a:gd name="T3" fmla="*/ 33 h 47"/>
                    <a:gd name="T4" fmla="*/ 40 w 40"/>
                    <a:gd name="T5" fmla="*/ 14 h 47"/>
                    <a:gd name="T6" fmla="*/ 40 w 40"/>
                    <a:gd name="T7" fmla="*/ 5 h 47"/>
                    <a:gd name="T8" fmla="*/ 0 w 40"/>
                    <a:gd name="T9" fmla="*/ 0 h 47"/>
                    <a:gd name="T10" fmla="*/ 0 w 40"/>
                    <a:gd name="T11" fmla="*/ 14 h 47"/>
                    <a:gd name="T12" fmla="*/ 0 w 40"/>
                    <a:gd name="T13" fmla="*/ 33 h 47"/>
                    <a:gd name="T14" fmla="*/ 0 w 40"/>
                    <a:gd name="T15" fmla="*/ 47 h 47"/>
                    <a:gd name="T16" fmla="*/ 40 w 40"/>
                    <a:gd name="T17"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47">
                      <a:moveTo>
                        <a:pt x="40" y="43"/>
                      </a:moveTo>
                      <a:lnTo>
                        <a:pt x="40" y="33"/>
                      </a:lnTo>
                      <a:lnTo>
                        <a:pt x="40" y="14"/>
                      </a:lnTo>
                      <a:lnTo>
                        <a:pt x="40" y="5"/>
                      </a:lnTo>
                      <a:lnTo>
                        <a:pt x="0" y="0"/>
                      </a:lnTo>
                      <a:lnTo>
                        <a:pt x="0" y="14"/>
                      </a:lnTo>
                      <a:lnTo>
                        <a:pt x="0" y="33"/>
                      </a:lnTo>
                      <a:lnTo>
                        <a:pt x="0" y="47"/>
                      </a:lnTo>
                      <a:lnTo>
                        <a:pt x="40" y="43"/>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47" name="Freeform 315"/>
                <p:cNvSpPr/>
                <p:nvPr/>
              </p:nvSpPr>
              <p:spPr bwMode="auto">
                <a:xfrm>
                  <a:off x="4767093" y="3689484"/>
                  <a:ext cx="33604" cy="32993"/>
                </a:xfrm>
                <a:custGeom>
                  <a:avLst/>
                  <a:gdLst>
                    <a:gd name="T0" fmla="*/ 55 w 55"/>
                    <a:gd name="T1" fmla="*/ 31 h 54"/>
                    <a:gd name="T2" fmla="*/ 52 w 55"/>
                    <a:gd name="T3" fmla="*/ 24 h 54"/>
                    <a:gd name="T4" fmla="*/ 40 w 55"/>
                    <a:gd name="T5" fmla="*/ 7 h 54"/>
                    <a:gd name="T6" fmla="*/ 38 w 55"/>
                    <a:gd name="T7" fmla="*/ 0 h 54"/>
                    <a:gd name="T8" fmla="*/ 0 w 55"/>
                    <a:gd name="T9" fmla="*/ 14 h 54"/>
                    <a:gd name="T10" fmla="*/ 7 w 55"/>
                    <a:gd name="T11" fmla="*/ 26 h 54"/>
                    <a:gd name="T12" fmla="*/ 17 w 55"/>
                    <a:gd name="T13" fmla="*/ 42 h 54"/>
                    <a:gd name="T14" fmla="*/ 24 w 55"/>
                    <a:gd name="T15" fmla="*/ 54 h 54"/>
                    <a:gd name="T16" fmla="*/ 55 w 55"/>
                    <a:gd name="T17"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54">
                      <a:moveTo>
                        <a:pt x="55" y="31"/>
                      </a:moveTo>
                      <a:lnTo>
                        <a:pt x="52" y="24"/>
                      </a:lnTo>
                      <a:lnTo>
                        <a:pt x="40" y="7"/>
                      </a:lnTo>
                      <a:lnTo>
                        <a:pt x="38" y="0"/>
                      </a:lnTo>
                      <a:lnTo>
                        <a:pt x="0" y="14"/>
                      </a:lnTo>
                      <a:lnTo>
                        <a:pt x="7" y="26"/>
                      </a:lnTo>
                      <a:lnTo>
                        <a:pt x="17" y="42"/>
                      </a:lnTo>
                      <a:lnTo>
                        <a:pt x="24" y="54"/>
                      </a:lnTo>
                      <a:lnTo>
                        <a:pt x="55" y="31"/>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48" name="Freeform 316"/>
                <p:cNvSpPr/>
                <p:nvPr/>
              </p:nvSpPr>
              <p:spPr bwMode="auto">
                <a:xfrm>
                  <a:off x="4738378" y="3658935"/>
                  <a:ext cx="34826" cy="33604"/>
                </a:xfrm>
                <a:custGeom>
                  <a:avLst/>
                  <a:gdLst>
                    <a:gd name="T0" fmla="*/ 57 w 57"/>
                    <a:gd name="T1" fmla="*/ 17 h 55"/>
                    <a:gd name="T2" fmla="*/ 50 w 57"/>
                    <a:gd name="T3" fmla="*/ 14 h 55"/>
                    <a:gd name="T4" fmla="*/ 33 w 57"/>
                    <a:gd name="T5" fmla="*/ 3 h 55"/>
                    <a:gd name="T6" fmla="*/ 26 w 57"/>
                    <a:gd name="T7" fmla="*/ 0 h 55"/>
                    <a:gd name="T8" fmla="*/ 0 w 57"/>
                    <a:gd name="T9" fmla="*/ 31 h 55"/>
                    <a:gd name="T10" fmla="*/ 14 w 57"/>
                    <a:gd name="T11" fmla="*/ 38 h 55"/>
                    <a:gd name="T12" fmla="*/ 31 w 57"/>
                    <a:gd name="T13" fmla="*/ 48 h 55"/>
                    <a:gd name="T14" fmla="*/ 43 w 57"/>
                    <a:gd name="T15" fmla="*/ 55 h 55"/>
                    <a:gd name="T16" fmla="*/ 57 w 57"/>
                    <a:gd name="T17" fmla="*/ 1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5">
                      <a:moveTo>
                        <a:pt x="57" y="17"/>
                      </a:moveTo>
                      <a:lnTo>
                        <a:pt x="50" y="14"/>
                      </a:lnTo>
                      <a:lnTo>
                        <a:pt x="33" y="3"/>
                      </a:lnTo>
                      <a:lnTo>
                        <a:pt x="26" y="0"/>
                      </a:lnTo>
                      <a:lnTo>
                        <a:pt x="0" y="31"/>
                      </a:lnTo>
                      <a:lnTo>
                        <a:pt x="14" y="38"/>
                      </a:lnTo>
                      <a:lnTo>
                        <a:pt x="31" y="48"/>
                      </a:lnTo>
                      <a:lnTo>
                        <a:pt x="43" y="55"/>
                      </a:lnTo>
                      <a:lnTo>
                        <a:pt x="57" y="17"/>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49" name="Freeform 317"/>
                <p:cNvSpPr>
                  <a:spLocks noEditPoints="1"/>
                </p:cNvSpPr>
                <p:nvPr/>
              </p:nvSpPr>
              <p:spPr bwMode="auto">
                <a:xfrm>
                  <a:off x="4641843" y="3665045"/>
                  <a:ext cx="148468" cy="150301"/>
                </a:xfrm>
                <a:custGeom>
                  <a:avLst/>
                  <a:gdLst>
                    <a:gd name="T0" fmla="*/ 51 w 103"/>
                    <a:gd name="T1" fmla="*/ 104 h 104"/>
                    <a:gd name="T2" fmla="*/ 0 w 103"/>
                    <a:gd name="T3" fmla="*/ 52 h 104"/>
                    <a:gd name="T4" fmla="*/ 51 w 103"/>
                    <a:gd name="T5" fmla="*/ 0 h 104"/>
                    <a:gd name="T6" fmla="*/ 103 w 103"/>
                    <a:gd name="T7" fmla="*/ 52 h 104"/>
                    <a:gd name="T8" fmla="*/ 51 w 103"/>
                    <a:gd name="T9" fmla="*/ 104 h 104"/>
                    <a:gd name="T10" fmla="*/ 51 w 103"/>
                    <a:gd name="T11" fmla="*/ 16 h 104"/>
                    <a:gd name="T12" fmla="*/ 15 w 103"/>
                    <a:gd name="T13" fmla="*/ 52 h 104"/>
                    <a:gd name="T14" fmla="*/ 51 w 103"/>
                    <a:gd name="T15" fmla="*/ 89 h 104"/>
                    <a:gd name="T16" fmla="*/ 87 w 103"/>
                    <a:gd name="T17" fmla="*/ 52 h 104"/>
                    <a:gd name="T18" fmla="*/ 51 w 103"/>
                    <a:gd name="T1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104">
                      <a:moveTo>
                        <a:pt x="51" y="104"/>
                      </a:moveTo>
                      <a:cubicBezTo>
                        <a:pt x="23" y="104"/>
                        <a:pt x="0" y="81"/>
                        <a:pt x="0" y="52"/>
                      </a:cubicBezTo>
                      <a:cubicBezTo>
                        <a:pt x="0" y="24"/>
                        <a:pt x="23" y="0"/>
                        <a:pt x="51" y="0"/>
                      </a:cubicBezTo>
                      <a:cubicBezTo>
                        <a:pt x="80" y="0"/>
                        <a:pt x="103" y="24"/>
                        <a:pt x="103" y="52"/>
                      </a:cubicBezTo>
                      <a:cubicBezTo>
                        <a:pt x="103" y="81"/>
                        <a:pt x="80" y="104"/>
                        <a:pt x="51" y="104"/>
                      </a:cubicBezTo>
                      <a:close/>
                      <a:moveTo>
                        <a:pt x="51" y="16"/>
                      </a:moveTo>
                      <a:cubicBezTo>
                        <a:pt x="31" y="16"/>
                        <a:pt x="15" y="32"/>
                        <a:pt x="15" y="52"/>
                      </a:cubicBezTo>
                      <a:cubicBezTo>
                        <a:pt x="15" y="73"/>
                        <a:pt x="31" y="89"/>
                        <a:pt x="51" y="89"/>
                      </a:cubicBezTo>
                      <a:cubicBezTo>
                        <a:pt x="71" y="89"/>
                        <a:pt x="87" y="73"/>
                        <a:pt x="87" y="52"/>
                      </a:cubicBezTo>
                      <a:cubicBezTo>
                        <a:pt x="87" y="32"/>
                        <a:pt x="71" y="16"/>
                        <a:pt x="51" y="16"/>
                      </a:cubicBez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50" name="Oval 318"/>
                <p:cNvSpPr>
                  <a:spLocks noChangeArrowheads="1"/>
                </p:cNvSpPr>
                <p:nvPr/>
              </p:nvSpPr>
              <p:spPr bwMode="auto">
                <a:xfrm>
                  <a:off x="4683389" y="3708425"/>
                  <a:ext cx="63542" cy="63542"/>
                </a:xfrm>
                <a:prstGeom prst="ellipse">
                  <a:avLst/>
                </a:pr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grpSp>
        </p:grpSp>
        <p:pic>
          <p:nvPicPr>
            <p:cNvPr id="70" name="图片 6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5171" y="2439741"/>
              <a:ext cx="2569144" cy="2806028"/>
            </a:xfrm>
            <a:prstGeom prst="rect">
              <a:avLst/>
            </a:prstGeom>
          </p:spPr>
        </p:pic>
      </p:grpSp>
      <p:grpSp>
        <p:nvGrpSpPr>
          <p:cNvPr id="75" name="组合 74"/>
          <p:cNvGrpSpPr/>
          <p:nvPr/>
        </p:nvGrpSpPr>
        <p:grpSpPr>
          <a:xfrm>
            <a:off x="-423990" y="217893"/>
            <a:ext cx="5285719" cy="732549"/>
            <a:chOff x="-423990" y="217893"/>
            <a:chExt cx="5285719" cy="732549"/>
          </a:xfrm>
        </p:grpSpPr>
        <p:sp>
          <p:nvSpPr>
            <p:cNvPr id="76" name="矩形: 圆角 75"/>
            <p:cNvSpPr/>
            <p:nvPr/>
          </p:nvSpPr>
          <p:spPr>
            <a:xfrm rot="2700000" flipH="1">
              <a:off x="-290379" y="217893"/>
              <a:ext cx="721788" cy="721788"/>
            </a:xfrm>
            <a:prstGeom prst="roundRect">
              <a:avLst/>
            </a:prstGeom>
            <a:solidFill>
              <a:srgbClr val="40AB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77" name="矩形: 圆角 76"/>
            <p:cNvSpPr/>
            <p:nvPr/>
          </p:nvSpPr>
          <p:spPr>
            <a:xfrm rot="2700000" flipH="1">
              <a:off x="-423990" y="228654"/>
              <a:ext cx="721788" cy="721788"/>
            </a:xfrm>
            <a:prstGeom prst="roundRect">
              <a:avLst/>
            </a:prstGeom>
            <a:solidFill>
              <a:srgbClr val="3B5AA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78" name="矩形 77"/>
            <p:cNvSpPr/>
            <p:nvPr/>
          </p:nvSpPr>
          <p:spPr>
            <a:xfrm>
              <a:off x="602230" y="297160"/>
              <a:ext cx="4259499" cy="523220"/>
            </a:xfrm>
            <a:prstGeom prst="rect">
              <a:avLst/>
            </a:prstGeom>
          </p:spPr>
          <p:txBody>
            <a:bodyPr wrap="none">
              <a:spAutoFit/>
            </a:bodyPr>
            <a:lstStyle/>
            <a:p>
              <a:pPr defTabSz="1219200">
                <a:lnSpc>
                  <a:spcPct val="100000"/>
                </a:lnSpc>
                <a:spcBef>
                  <a:spcPct val="0"/>
                </a:spcBef>
                <a:buNone/>
                <a:defRPr/>
              </a:pPr>
              <a:r>
                <a:rPr lang="en-US" altLang="zh-CN" sz="2800" kern="0" dirty="0">
                  <a:solidFill>
                    <a:srgbClr val="000000">
                      <a:lumMod val="75000"/>
                      <a:lumOff val="25000"/>
                    </a:srgbClr>
                  </a:solidFill>
                  <a:cs typeface="+mn-ea"/>
                  <a:sym typeface="+mn-lt"/>
                </a:rPr>
                <a:t>Problems and Solutions</a:t>
              </a:r>
              <a:endParaRPr lang="zh-CN" altLang="en-US" sz="2800" kern="0" dirty="0">
                <a:solidFill>
                  <a:srgbClr val="000000">
                    <a:lumMod val="75000"/>
                    <a:lumOff val="25000"/>
                  </a:srgbClr>
                </a:solidFill>
                <a:cs typeface="+mn-ea"/>
                <a:sym typeface="+mn-lt"/>
              </a:endParaRPr>
            </a:p>
          </p:txBody>
        </p:sp>
      </p:grpSp>
      <p:grpSp>
        <p:nvGrpSpPr>
          <p:cNvPr id="72" name="组合 71"/>
          <p:cNvGrpSpPr/>
          <p:nvPr/>
        </p:nvGrpSpPr>
        <p:grpSpPr>
          <a:xfrm>
            <a:off x="7641875" y="288569"/>
            <a:ext cx="4360244" cy="529389"/>
            <a:chOff x="1190325" y="1980965"/>
            <a:chExt cx="4360244" cy="529389"/>
          </a:xfrm>
        </p:grpSpPr>
        <p:sp>
          <p:nvSpPr>
            <p:cNvPr id="73" name="文本框 72"/>
            <p:cNvSpPr txBox="1"/>
            <p:nvPr/>
          </p:nvSpPr>
          <p:spPr>
            <a:xfrm>
              <a:off x="1346488" y="2045604"/>
              <a:ext cx="3556382" cy="405595"/>
            </a:xfrm>
            <a:prstGeom prst="rect">
              <a:avLst/>
            </a:prstGeom>
            <a:noFill/>
          </p:spPr>
          <p:txBody>
            <a:bodyPr wrap="square" rtlCol="0">
              <a:spAutoFit/>
            </a:bodyPr>
            <a:lstStyle/>
            <a:p>
              <a:r>
                <a:rPr lang="en-US" altLang="zh-CN" sz="2000" dirty="0">
                  <a:solidFill>
                    <a:srgbClr val="40ABFA"/>
                  </a:solidFill>
                  <a:cs typeface="+mn-ea"/>
                  <a:sym typeface="+mn-lt"/>
                </a:rPr>
                <a:t>Software Engineering    |</a:t>
              </a:r>
              <a:endParaRPr lang="zh-CN" altLang="en-US" sz="2000" dirty="0">
                <a:solidFill>
                  <a:srgbClr val="40ABFA"/>
                </a:solidFill>
                <a:cs typeface="+mn-ea"/>
                <a:sym typeface="+mn-lt"/>
              </a:endParaRPr>
            </a:p>
          </p:txBody>
        </p:sp>
        <p:sp>
          <p:nvSpPr>
            <p:cNvPr id="79" name="矩形: 圆角 78"/>
            <p:cNvSpPr/>
            <p:nvPr/>
          </p:nvSpPr>
          <p:spPr>
            <a:xfrm>
              <a:off x="1190325" y="1980965"/>
              <a:ext cx="4360244" cy="529389"/>
            </a:xfrm>
            <a:prstGeom prst="roundRect">
              <a:avLst>
                <a:gd name="adj" fmla="val 50000"/>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80" name="图形 7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02870" y="2040119"/>
              <a:ext cx="411080" cy="411080"/>
            </a:xfrm>
            <a:prstGeom prst="rect">
              <a:avLst/>
            </a:prstGeom>
          </p:spPr>
        </p:pic>
      </p:grpSp>
      <p:sp>
        <p:nvSpPr>
          <p:cNvPr id="3" name="文本框 2">
            <a:extLst>
              <a:ext uri="{FF2B5EF4-FFF2-40B4-BE49-F238E27FC236}">
                <a16:creationId xmlns:a16="http://schemas.microsoft.com/office/drawing/2014/main" id="{40734502-F41F-463E-9A9A-91EF23D3D715}"/>
              </a:ext>
            </a:extLst>
          </p:cNvPr>
          <p:cNvSpPr txBox="1"/>
          <p:nvPr/>
        </p:nvSpPr>
        <p:spPr>
          <a:xfrm>
            <a:off x="3519464" y="1245455"/>
            <a:ext cx="7449670" cy="4708981"/>
          </a:xfrm>
          <a:prstGeom prst="rect">
            <a:avLst/>
          </a:prstGeom>
          <a:noFill/>
        </p:spPr>
        <p:txBody>
          <a:bodyPr wrap="square" rtlCol="0">
            <a:spAutoFit/>
          </a:bodyPr>
          <a:lstStyle/>
          <a:p>
            <a:pPr marL="342900" indent="-342900">
              <a:buAutoNum type="arabicPeriod"/>
            </a:pPr>
            <a:r>
              <a:rPr lang="en-US" altLang="zh-CN" sz="2000" dirty="0"/>
              <a:t>Due to the heavy course pressure and this is our first exposure to the front end and the back end, we cannot acquire enough knowledge to carry out our original plan</a:t>
            </a:r>
            <a:r>
              <a:rPr lang="zh-CN" altLang="en-US" sz="2000" dirty="0"/>
              <a:t>，</a:t>
            </a:r>
            <a:r>
              <a:rPr lang="en-US" altLang="zh-CN" sz="2000" dirty="0"/>
              <a:t>then we decided to delete some functions .</a:t>
            </a:r>
          </a:p>
          <a:p>
            <a:pPr marL="342900" indent="-342900">
              <a:buAutoNum type="arabicPeriod"/>
            </a:pPr>
            <a:r>
              <a:rPr lang="en-US" altLang="zh-CN" sz="2000" dirty="0"/>
              <a:t>In front design, the position of the icon cannot always appear in the proper place as we expect, so we use relative and other parameter settings in the position attribute of the icon to meet our requirements.</a:t>
            </a:r>
          </a:p>
          <a:p>
            <a:pPr marL="342900" indent="-342900">
              <a:buAutoNum type="arabicPeriod"/>
            </a:pPr>
            <a:r>
              <a:rPr lang="en-US" altLang="zh-CN" sz="2000" dirty="0"/>
              <a:t>In the back-end design, we found that the data on the back end could not be generated normally. In the process of learning, we found that the interface Settings were wrong.</a:t>
            </a:r>
          </a:p>
          <a:p>
            <a:pPr marL="342900" indent="-342900">
              <a:buAutoNum type="arabicPeriod"/>
            </a:pPr>
            <a:r>
              <a:rPr lang="en-US" altLang="zh-CN" sz="2000" dirty="0"/>
              <a:t>We found that the small program "view" English number does not wrap the problem, after searching in the Internet, we </a:t>
            </a:r>
            <a:r>
              <a:rPr lang="en-US" altLang="zh-CN" sz="2000"/>
              <a:t>add word-break : break-all</a:t>
            </a:r>
            <a:r>
              <a:rPr lang="en-US" altLang="zh-CN" sz="2000" dirty="0"/>
              <a:t>.</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vertical)">
                                      <p:cBhvr>
                                        <p:cTn id="7" dur="500"/>
                                        <p:tgtEl>
                                          <p:spTgt spid="2"/>
                                        </p:tgtEl>
                                      </p:cBhvr>
                                    </p:animEffect>
                                  </p:childTnLst>
                                </p:cTn>
                              </p:par>
                            </p:childTnLst>
                          </p:cTn>
                        </p:par>
                        <p:par>
                          <p:cTn id="8" fill="hold">
                            <p:stCondLst>
                              <p:cond delay="500"/>
                            </p:stCondLst>
                            <p:childTnLst>
                              <p:par>
                                <p:cTn id="9" presetID="2" presetClass="entr" presetSubtype="2" accel="27000" decel="73000" fill="hold" nodeType="afterEffect">
                                  <p:stCondLst>
                                    <p:cond delay="0"/>
                                  </p:stCondLst>
                                  <p:childTnLst>
                                    <p:set>
                                      <p:cBhvr>
                                        <p:cTn id="10" dur="1" fill="hold">
                                          <p:stCondLst>
                                            <p:cond delay="0"/>
                                          </p:stCondLst>
                                        </p:cTn>
                                        <p:tgtEl>
                                          <p:spTgt spid="72"/>
                                        </p:tgtEl>
                                        <p:attrNameLst>
                                          <p:attrName>style.visibility</p:attrName>
                                        </p:attrNameLst>
                                      </p:cBhvr>
                                      <p:to>
                                        <p:strVal val="visible"/>
                                      </p:to>
                                    </p:set>
                                    <p:anim calcmode="lin" valueType="num">
                                      <p:cBhvr additive="base">
                                        <p:cTn id="11" dur="1500" fill="hold"/>
                                        <p:tgtEl>
                                          <p:spTgt spid="72"/>
                                        </p:tgtEl>
                                        <p:attrNameLst>
                                          <p:attrName>ppt_x</p:attrName>
                                        </p:attrNameLst>
                                      </p:cBhvr>
                                      <p:tavLst>
                                        <p:tav tm="0">
                                          <p:val>
                                            <p:strVal val="1+#ppt_w/2"/>
                                          </p:val>
                                        </p:tav>
                                        <p:tav tm="100000">
                                          <p:val>
                                            <p:strVal val="#ppt_x"/>
                                          </p:val>
                                        </p:tav>
                                      </p:tavLst>
                                    </p:anim>
                                    <p:anim calcmode="lin" valueType="num">
                                      <p:cBhvr additive="base">
                                        <p:cTn id="12" dur="15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flipH="1">
            <a:off x="-3625516" y="2967789"/>
            <a:ext cx="15817516" cy="4309311"/>
          </a:xfrm>
          <a:custGeom>
            <a:avLst/>
            <a:gdLst>
              <a:gd name="connsiteX0" fmla="*/ 9262035 w 12192000"/>
              <a:gd name="connsiteY0" fmla="*/ 524 h 3733799"/>
              <a:gd name="connsiteX1" fmla="*/ 10724838 w 12192000"/>
              <a:gd name="connsiteY1" fmla="*/ 536169 h 3733799"/>
              <a:gd name="connsiteX2" fmla="*/ 12118293 w 12192000"/>
              <a:gd name="connsiteY2" fmla="*/ 1133797 h 3733799"/>
              <a:gd name="connsiteX3" fmla="*/ 12192000 w 12192000"/>
              <a:gd name="connsiteY3" fmla="*/ 1141226 h 3733799"/>
              <a:gd name="connsiteX4" fmla="*/ 12192000 w 12192000"/>
              <a:gd name="connsiteY4" fmla="*/ 3733799 h 3733799"/>
              <a:gd name="connsiteX5" fmla="*/ 0 w 12192000"/>
              <a:gd name="connsiteY5" fmla="*/ 3733799 h 3733799"/>
              <a:gd name="connsiteX6" fmla="*/ 0 w 12192000"/>
              <a:gd name="connsiteY6" fmla="*/ 2044617 h 3733799"/>
              <a:gd name="connsiteX7" fmla="*/ 59075 w 12192000"/>
              <a:gd name="connsiteY7" fmla="*/ 2081444 h 3733799"/>
              <a:gd name="connsiteX8" fmla="*/ 1327269 w 12192000"/>
              <a:gd name="connsiteY8" fmla="*/ 1977000 h 3733799"/>
              <a:gd name="connsiteX9" fmla="*/ 7250856 w 12192000"/>
              <a:gd name="connsiteY9" fmla="*/ 1395612 h 3733799"/>
              <a:gd name="connsiteX10" fmla="*/ 9262035 w 12192000"/>
              <a:gd name="connsiteY10" fmla="*/ 524 h 3733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3733799">
                <a:moveTo>
                  <a:pt x="9262035" y="524"/>
                </a:moveTo>
                <a:cubicBezTo>
                  <a:pt x="9668911" y="-10661"/>
                  <a:pt x="10127283" y="157003"/>
                  <a:pt x="10724838" y="536169"/>
                </a:cubicBezTo>
                <a:cubicBezTo>
                  <a:pt x="11361364" y="914018"/>
                  <a:pt x="11800751" y="1086239"/>
                  <a:pt x="12118293" y="1133797"/>
                </a:cubicBezTo>
                <a:lnTo>
                  <a:pt x="12192000" y="1141226"/>
                </a:lnTo>
                <a:lnTo>
                  <a:pt x="12192000" y="3733799"/>
                </a:lnTo>
                <a:lnTo>
                  <a:pt x="0" y="3733799"/>
                </a:lnTo>
                <a:lnTo>
                  <a:pt x="0" y="2044617"/>
                </a:lnTo>
                <a:lnTo>
                  <a:pt x="59075" y="2081444"/>
                </a:lnTo>
                <a:cubicBezTo>
                  <a:pt x="383198" y="2264096"/>
                  <a:pt x="784719" y="2276054"/>
                  <a:pt x="1327269" y="1977000"/>
                </a:cubicBezTo>
                <a:cubicBezTo>
                  <a:pt x="3509642" y="965892"/>
                  <a:pt x="4437524" y="4188794"/>
                  <a:pt x="7250856" y="1395612"/>
                </a:cubicBezTo>
                <a:cubicBezTo>
                  <a:pt x="8048832" y="534591"/>
                  <a:pt x="8583909" y="19161"/>
                  <a:pt x="9262035" y="524"/>
                </a:cubicBezTo>
                <a:close/>
              </a:path>
            </a:pathLst>
          </a:custGeom>
          <a:gradFill flip="none" rotWithShape="1">
            <a:gsLst>
              <a:gs pos="7000">
                <a:srgbClr val="3A4692"/>
              </a:gs>
              <a:gs pos="100000">
                <a:srgbClr val="0070C0">
                  <a:lumMod val="60000"/>
                  <a:lumOff val="40000"/>
                </a:srgbClr>
              </a:gs>
            </a:gsLst>
            <a:lin ang="3600000" scaled="0"/>
            <a:tileRect/>
          </a:gradFill>
          <a:ln w="25400" cap="flat" cmpd="sng" algn="ctr">
            <a:noFill/>
            <a:prstDash val="solid"/>
          </a:ln>
          <a:effectLst>
            <a:outerShdw blurRad="139700" dist="38100" dir="5400000" algn="t" rotWithShape="0">
              <a:prstClr val="black">
                <a:alpha val="22000"/>
              </a:prstClr>
            </a:outerShdw>
          </a:effectLst>
        </p:spPr>
        <p:txBody>
          <a:bodyPr wrap="square" lIns="80632" tIns="40316" rIns="80632" bIns="40316"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cs typeface="+mn-ea"/>
              <a:sym typeface="+mn-lt"/>
            </a:endParaRPr>
          </a:p>
        </p:txBody>
      </p:sp>
      <p:pic>
        <p:nvPicPr>
          <p:cNvPr id="4" name="图片 3" descr="图片包含 游戏机, 乐高, 玩具&#10;&#10;描述已自动生成"/>
          <p:cNvPicPr>
            <a:picLocks noChangeAspect="1"/>
          </p:cNvPicPr>
          <p:nvPr/>
        </p:nvPicPr>
        <p:blipFill rotWithShape="1">
          <a:blip r:embed="rId2">
            <a:extLst>
              <a:ext uri="{28A0092B-C50C-407E-A947-70E740481C1C}">
                <a14:useLocalDpi xmlns:a14="http://schemas.microsoft.com/office/drawing/2010/main" val="0"/>
              </a:ext>
            </a:extLst>
          </a:blip>
          <a:srcRect l="22243" t="1839" r="20680" b="3129"/>
          <a:stretch>
            <a:fillRect/>
          </a:stretch>
        </p:blipFill>
        <p:spPr>
          <a:xfrm>
            <a:off x="0" y="944827"/>
            <a:ext cx="4232293" cy="4968346"/>
          </a:xfrm>
          <a:prstGeom prst="rect">
            <a:avLst/>
          </a:prstGeom>
        </p:spPr>
      </p:pic>
      <p:grpSp>
        <p:nvGrpSpPr>
          <p:cNvPr id="16" name="组合 15"/>
          <p:cNvGrpSpPr/>
          <p:nvPr/>
        </p:nvGrpSpPr>
        <p:grpSpPr>
          <a:xfrm>
            <a:off x="4272972" y="2395178"/>
            <a:ext cx="1611338" cy="1835927"/>
            <a:chOff x="6791582" y="879197"/>
            <a:chExt cx="1611338" cy="1835927"/>
          </a:xfrm>
        </p:grpSpPr>
        <p:grpSp>
          <p:nvGrpSpPr>
            <p:cNvPr id="15" name="组合 14"/>
            <p:cNvGrpSpPr/>
            <p:nvPr/>
          </p:nvGrpSpPr>
          <p:grpSpPr>
            <a:xfrm>
              <a:off x="6791582" y="879197"/>
              <a:ext cx="1611338" cy="1835927"/>
              <a:chOff x="6791582" y="879197"/>
              <a:chExt cx="1611338" cy="1835927"/>
            </a:xfrm>
          </p:grpSpPr>
          <p:sp>
            <p:nvSpPr>
              <p:cNvPr id="11" name="菱形 10"/>
              <p:cNvSpPr/>
              <p:nvPr/>
            </p:nvSpPr>
            <p:spPr>
              <a:xfrm>
                <a:off x="6791582" y="879197"/>
                <a:ext cx="1611338" cy="1611338"/>
              </a:xfrm>
              <a:prstGeom prst="diamond">
                <a:avLst/>
              </a:prstGeom>
              <a:solidFill>
                <a:srgbClr val="40AB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12" name="菱形 11"/>
              <p:cNvSpPr/>
              <p:nvPr/>
            </p:nvSpPr>
            <p:spPr>
              <a:xfrm>
                <a:off x="6791582" y="1103786"/>
                <a:ext cx="1611338" cy="1611338"/>
              </a:xfrm>
              <a:prstGeom prst="diamond">
                <a:avLst/>
              </a:prstGeom>
              <a:solidFill>
                <a:srgbClr val="3B5A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grpSp>
        <p:sp>
          <p:nvSpPr>
            <p:cNvPr id="14" name="矩形 13"/>
            <p:cNvSpPr/>
            <p:nvPr/>
          </p:nvSpPr>
          <p:spPr>
            <a:xfrm>
              <a:off x="7063594" y="1457657"/>
              <a:ext cx="1085554" cy="1015663"/>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0" i="0" u="none" strike="noStrike" kern="1200" cap="none" spc="0" normalizeH="0" baseline="0" noProof="0" dirty="0">
                  <a:ln>
                    <a:noFill/>
                  </a:ln>
                  <a:solidFill>
                    <a:prstClr val="white"/>
                  </a:solidFill>
                  <a:effectLst/>
                  <a:uLnTx/>
                  <a:uFillTx/>
                  <a:cs typeface="+mn-ea"/>
                  <a:sym typeface="+mn-lt"/>
                </a:rPr>
                <a:t>04</a:t>
              </a:r>
              <a:endParaRPr kumimoji="0" lang="zh-CN" altLang="en-US" sz="3200" b="0" i="0" u="none" strike="noStrike" kern="1200" cap="none" spc="0" normalizeH="0" baseline="0" noProof="0" dirty="0">
                <a:ln>
                  <a:noFill/>
                </a:ln>
                <a:solidFill>
                  <a:prstClr val="white"/>
                </a:solidFill>
                <a:effectLst/>
                <a:uLnTx/>
                <a:uFillTx/>
                <a:cs typeface="+mn-ea"/>
                <a:sym typeface="+mn-lt"/>
              </a:endParaRPr>
            </a:p>
          </p:txBody>
        </p:sp>
      </p:grpSp>
      <p:sp>
        <p:nvSpPr>
          <p:cNvPr id="17" name="文本框 16"/>
          <p:cNvSpPr txBox="1"/>
          <p:nvPr/>
        </p:nvSpPr>
        <p:spPr>
          <a:xfrm>
            <a:off x="6156322" y="2899224"/>
            <a:ext cx="5233616" cy="830997"/>
          </a:xfrm>
          <a:prstGeom prst="rect">
            <a:avLst/>
          </a:prstGeom>
          <a:noFill/>
        </p:spPr>
        <p:txBody>
          <a:bodyPr wrap="square" rtlCol="0">
            <a:spAutoFit/>
          </a:bodyPr>
          <a:lstStyle/>
          <a:p>
            <a:pPr defTabSz="1219200">
              <a:lnSpc>
                <a:spcPct val="100000"/>
              </a:lnSpc>
              <a:spcBef>
                <a:spcPct val="0"/>
              </a:spcBef>
              <a:buNone/>
              <a:defRPr/>
            </a:pPr>
            <a:r>
              <a:rPr lang="en-US" altLang="zh-CN" sz="4800" kern="0" dirty="0">
                <a:solidFill>
                  <a:srgbClr val="000000">
                    <a:lumMod val="75000"/>
                    <a:lumOff val="25000"/>
                  </a:srgbClr>
                </a:solidFill>
                <a:cs typeface="+mn-ea"/>
                <a:sym typeface="+mn-lt"/>
              </a:rPr>
              <a:t>Technology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childTnLst>
                          </p:cTn>
                        </p:par>
                        <p:par>
                          <p:cTn id="20" fill="hold">
                            <p:stCondLst>
                              <p:cond delay="2000"/>
                            </p:stCondLst>
                            <p:childTnLst>
                              <p:par>
                                <p:cTn id="21" presetID="2" presetClass="entr" presetSubtype="2" accel="21000" decel="7900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1500" fill="hold"/>
                                        <p:tgtEl>
                                          <p:spTgt spid="17"/>
                                        </p:tgtEl>
                                        <p:attrNameLst>
                                          <p:attrName>ppt_x</p:attrName>
                                        </p:attrNameLst>
                                      </p:cBhvr>
                                      <p:tavLst>
                                        <p:tav tm="0">
                                          <p:val>
                                            <p:strVal val="1+#ppt_w/2"/>
                                          </p:val>
                                        </p:tav>
                                        <p:tav tm="100000">
                                          <p:val>
                                            <p:strVal val="#ppt_x"/>
                                          </p:val>
                                        </p:tav>
                                      </p:tavLst>
                                    </p:anim>
                                    <p:anim calcmode="lin" valueType="num">
                                      <p:cBhvr additive="base">
                                        <p:cTn id="24" dur="1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形状 9"/>
          <p:cNvSpPr/>
          <p:nvPr/>
        </p:nvSpPr>
        <p:spPr>
          <a:xfrm flipV="1">
            <a:off x="10379242" y="4620506"/>
            <a:ext cx="1812757" cy="2237490"/>
          </a:xfrm>
          <a:custGeom>
            <a:avLst/>
            <a:gdLst>
              <a:gd name="connsiteX0" fmla="*/ 1267209 w 1267209"/>
              <a:gd name="connsiteY0" fmla="*/ 0 h 1620256"/>
              <a:gd name="connsiteX1" fmla="*/ 1267209 w 1267209"/>
              <a:gd name="connsiteY1" fmla="*/ 1620256 h 1620256"/>
              <a:gd name="connsiteX2" fmla="*/ 1244797 w 1267209"/>
              <a:gd name="connsiteY2" fmla="*/ 1613203 h 1620256"/>
              <a:gd name="connsiteX3" fmla="*/ 974486 w 1267209"/>
              <a:gd name="connsiteY3" fmla="*/ 1462269 h 1620256"/>
              <a:gd name="connsiteX4" fmla="*/ 799015 w 1267209"/>
              <a:gd name="connsiteY4" fmla="*/ 631459 h 1620256"/>
              <a:gd name="connsiteX5" fmla="*/ 51638 w 1267209"/>
              <a:gd name="connsiteY5" fmla="*/ 261537 h 1620256"/>
              <a:gd name="connsiteX6" fmla="*/ 0 w 1267209"/>
              <a:gd name="connsiteY6" fmla="*/ 71513 h 1620256"/>
              <a:gd name="connsiteX7" fmla="*/ 4845 w 1267209"/>
              <a:gd name="connsiteY7" fmla="*/ 0 h 1620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7209" h="1620256">
                <a:moveTo>
                  <a:pt x="1267209" y="0"/>
                </a:moveTo>
                <a:lnTo>
                  <a:pt x="1267209" y="1620256"/>
                </a:lnTo>
                <a:lnTo>
                  <a:pt x="1244797" y="1613203"/>
                </a:lnTo>
                <a:cubicBezTo>
                  <a:pt x="1132041" y="1573564"/>
                  <a:pt x="1032319" y="1524229"/>
                  <a:pt x="974486" y="1462269"/>
                </a:cubicBezTo>
                <a:cubicBezTo>
                  <a:pt x="799015" y="1274276"/>
                  <a:pt x="952822" y="831581"/>
                  <a:pt x="799015" y="631459"/>
                </a:cubicBezTo>
                <a:cubicBezTo>
                  <a:pt x="645206" y="431338"/>
                  <a:pt x="163203" y="427295"/>
                  <a:pt x="51638" y="261537"/>
                </a:cubicBezTo>
                <a:cubicBezTo>
                  <a:pt x="16774" y="209737"/>
                  <a:pt x="1479" y="143034"/>
                  <a:pt x="0" y="71513"/>
                </a:cubicBezTo>
                <a:lnTo>
                  <a:pt x="4845" y="0"/>
                </a:lnTo>
                <a:close/>
              </a:path>
            </a:pathLst>
          </a:custGeom>
          <a:gradFill flip="none" rotWithShape="1">
            <a:gsLst>
              <a:gs pos="0">
                <a:srgbClr val="3A4692"/>
              </a:gs>
              <a:gs pos="100000">
                <a:srgbClr val="0070C0">
                  <a:lumMod val="60000"/>
                  <a:lumOff val="40000"/>
                </a:srgbClr>
              </a:gs>
            </a:gsLst>
            <a:lin ang="2700000" scaled="0"/>
            <a:tileRect/>
          </a:gradFill>
          <a:ln w="25400" cap="flat" cmpd="sng" algn="ctr">
            <a:noFill/>
            <a:prstDash val="solid"/>
          </a:ln>
          <a:effectLst>
            <a:outerShdw blurRad="139700" dist="38100" dir="5400000" algn="t" rotWithShape="0">
              <a:prstClr val="black">
                <a:alpha val="22000"/>
              </a:prstClr>
            </a:outerShdw>
          </a:effectLst>
        </p:spPr>
        <p:txBody>
          <a:bodyPr lIns="80632" tIns="40316" rIns="80632" bIns="40316" rtlCol="0" anchor="ctr"/>
          <a:lstStyle/>
          <a:p>
            <a:pPr algn="ctr"/>
            <a:endParaRPr lang="zh-CN" altLang="en-US" kern="0" dirty="0">
              <a:solidFill>
                <a:sysClr val="window" lastClr="FFFFFF"/>
              </a:solidFill>
              <a:cs typeface="+mn-ea"/>
              <a:sym typeface="+mn-lt"/>
            </a:endParaRPr>
          </a:p>
        </p:txBody>
      </p:sp>
      <p:grpSp>
        <p:nvGrpSpPr>
          <p:cNvPr id="15" name="组合 14"/>
          <p:cNvGrpSpPr/>
          <p:nvPr/>
        </p:nvGrpSpPr>
        <p:grpSpPr>
          <a:xfrm>
            <a:off x="449180" y="6176210"/>
            <a:ext cx="577516" cy="336883"/>
            <a:chOff x="11101138" y="224590"/>
            <a:chExt cx="577516" cy="336883"/>
          </a:xfrm>
          <a:gradFill>
            <a:gsLst>
              <a:gs pos="0">
                <a:srgbClr val="3A4692"/>
              </a:gs>
              <a:gs pos="100000">
                <a:srgbClr val="0070C0">
                  <a:lumMod val="60000"/>
                  <a:lumOff val="40000"/>
                </a:srgbClr>
              </a:gs>
            </a:gsLst>
            <a:lin ang="3600000" scaled="0"/>
          </a:gradFill>
        </p:grpSpPr>
        <p:grpSp>
          <p:nvGrpSpPr>
            <p:cNvPr id="16" name="组合 15"/>
            <p:cNvGrpSpPr/>
            <p:nvPr/>
          </p:nvGrpSpPr>
          <p:grpSpPr>
            <a:xfrm>
              <a:off x="11101138" y="224590"/>
              <a:ext cx="577516" cy="128336"/>
              <a:chOff x="10138611" y="240632"/>
              <a:chExt cx="577516" cy="128336"/>
            </a:xfrm>
            <a:grpFill/>
          </p:grpSpPr>
          <p:sp>
            <p:nvSpPr>
              <p:cNvPr id="21" name="椭圆 20"/>
              <p:cNvSpPr/>
              <p:nvPr/>
            </p:nvSpPr>
            <p:spPr>
              <a:xfrm>
                <a:off x="1013861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2" name="椭圆 21"/>
              <p:cNvSpPr/>
              <p:nvPr/>
            </p:nvSpPr>
            <p:spPr>
              <a:xfrm>
                <a:off x="1036320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3" name="椭圆 22"/>
              <p:cNvSpPr/>
              <p:nvPr/>
            </p:nvSpPr>
            <p:spPr>
              <a:xfrm>
                <a:off x="1058779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17" name="组合 16"/>
            <p:cNvGrpSpPr/>
            <p:nvPr/>
          </p:nvGrpSpPr>
          <p:grpSpPr>
            <a:xfrm>
              <a:off x="11101138" y="433137"/>
              <a:ext cx="577516" cy="128336"/>
              <a:chOff x="10138611" y="240632"/>
              <a:chExt cx="577516" cy="128336"/>
            </a:xfrm>
            <a:grpFill/>
          </p:grpSpPr>
          <p:sp>
            <p:nvSpPr>
              <p:cNvPr id="18" name="椭圆 17"/>
              <p:cNvSpPr/>
              <p:nvPr/>
            </p:nvSpPr>
            <p:spPr>
              <a:xfrm>
                <a:off x="1013861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椭圆 18"/>
              <p:cNvSpPr/>
              <p:nvPr/>
            </p:nvSpPr>
            <p:spPr>
              <a:xfrm>
                <a:off x="1036320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椭圆 19"/>
              <p:cNvSpPr/>
              <p:nvPr/>
            </p:nvSpPr>
            <p:spPr>
              <a:xfrm>
                <a:off x="1058779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sp>
        <p:nvSpPr>
          <p:cNvPr id="24" name="矩形 23"/>
          <p:cNvSpPr/>
          <p:nvPr/>
        </p:nvSpPr>
        <p:spPr>
          <a:xfrm>
            <a:off x="978340" y="1946366"/>
            <a:ext cx="7576457" cy="3500845"/>
          </a:xfrm>
          <a:prstGeom prst="rect">
            <a:avLst/>
          </a:prstGeom>
          <a:noFill/>
          <a:ln>
            <a:noFill/>
          </a:ln>
          <a:effectLst>
            <a:outerShdw blurRad="381000" dist="444500" dir="5400000" sx="90000" sy="90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7" name="矩形 36"/>
          <p:cNvSpPr/>
          <p:nvPr/>
        </p:nvSpPr>
        <p:spPr>
          <a:xfrm>
            <a:off x="3384883" y="1375994"/>
            <a:ext cx="8101261" cy="4521542"/>
          </a:xfrm>
          <a:prstGeom prst="rect">
            <a:avLst/>
          </a:prstGeom>
          <a:gradFill>
            <a:gsLst>
              <a:gs pos="36300">
                <a:srgbClr val="3067B6"/>
              </a:gs>
              <a:gs pos="0">
                <a:srgbClr val="27408F">
                  <a:alpha val="90000"/>
                </a:srgbClr>
              </a:gs>
              <a:gs pos="100000">
                <a:srgbClr val="40ABFA"/>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5" name="组合 44"/>
          <p:cNvGrpSpPr/>
          <p:nvPr/>
        </p:nvGrpSpPr>
        <p:grpSpPr>
          <a:xfrm>
            <a:off x="-423990" y="217893"/>
            <a:ext cx="8375601" cy="732549"/>
            <a:chOff x="-423990" y="217893"/>
            <a:chExt cx="8375601" cy="732549"/>
          </a:xfrm>
        </p:grpSpPr>
        <p:sp>
          <p:nvSpPr>
            <p:cNvPr id="46" name="矩形: 圆角 45"/>
            <p:cNvSpPr/>
            <p:nvPr/>
          </p:nvSpPr>
          <p:spPr>
            <a:xfrm rot="2700000" flipH="1">
              <a:off x="-290379" y="217893"/>
              <a:ext cx="721788" cy="721788"/>
            </a:xfrm>
            <a:prstGeom prst="roundRect">
              <a:avLst/>
            </a:prstGeom>
            <a:solidFill>
              <a:srgbClr val="40AB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47" name="矩形: 圆角 46"/>
            <p:cNvSpPr/>
            <p:nvPr/>
          </p:nvSpPr>
          <p:spPr>
            <a:xfrm rot="2700000" flipH="1">
              <a:off x="-423990" y="228654"/>
              <a:ext cx="721788" cy="721788"/>
            </a:xfrm>
            <a:prstGeom prst="roundRect">
              <a:avLst/>
            </a:prstGeom>
            <a:solidFill>
              <a:srgbClr val="3B5AA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48" name="矩形 47"/>
            <p:cNvSpPr/>
            <p:nvPr/>
          </p:nvSpPr>
          <p:spPr>
            <a:xfrm>
              <a:off x="499491" y="315130"/>
              <a:ext cx="7452120" cy="523220"/>
            </a:xfrm>
            <a:prstGeom prst="rect">
              <a:avLst/>
            </a:prstGeom>
          </p:spPr>
          <p:txBody>
            <a:bodyPr wrap="square">
              <a:spAutoFit/>
            </a:bodyPr>
            <a:lstStyle/>
            <a:p>
              <a:pPr lvl="0">
                <a:defRPr/>
              </a:pPr>
              <a:r>
                <a:rPr lang="en-US" altLang="zh-CN" sz="2800" b="1" dirty="0">
                  <a:solidFill>
                    <a:srgbClr val="000000">
                      <a:lumMod val="75000"/>
                      <a:lumOff val="25000"/>
                    </a:srgbClr>
                  </a:solidFill>
                  <a:cs typeface="+mn-ea"/>
                  <a:sym typeface="+mn-lt"/>
                </a:rPr>
                <a:t>Technology</a:t>
              </a:r>
            </a:p>
          </p:txBody>
        </p:sp>
      </p:grpSp>
      <p:sp>
        <p:nvSpPr>
          <p:cNvPr id="2" name="文本框 1"/>
          <p:cNvSpPr txBox="1"/>
          <p:nvPr/>
        </p:nvSpPr>
        <p:spPr>
          <a:xfrm>
            <a:off x="3885598" y="1215164"/>
            <a:ext cx="7468822" cy="4682372"/>
          </a:xfrm>
          <a:prstGeom prst="rect">
            <a:avLst/>
          </a:prstGeom>
          <a:noFill/>
        </p:spPr>
        <p:txBody>
          <a:bodyPr wrap="square" rtlCol="0">
            <a:spAutoFit/>
          </a:bodyPr>
          <a:lstStyle/>
          <a:p>
            <a:pPr>
              <a:lnSpc>
                <a:spcPct val="200000"/>
              </a:lnSpc>
            </a:pPr>
            <a:r>
              <a:rPr lang="en-US" altLang="zh-CN" sz="1900" dirty="0">
                <a:solidFill>
                  <a:schemeClr val="bg1"/>
                </a:solidFill>
              </a:rPr>
              <a:t>We chose to use </a:t>
            </a:r>
            <a:r>
              <a:rPr lang="en-US" altLang="zh-CN" sz="1900" dirty="0" err="1">
                <a:solidFill>
                  <a:schemeClr val="bg1"/>
                </a:solidFill>
              </a:rPr>
              <a:t>Wechat</a:t>
            </a:r>
            <a:r>
              <a:rPr lang="en-US" altLang="zh-CN" sz="1900" dirty="0">
                <a:solidFill>
                  <a:schemeClr val="bg1"/>
                </a:solidFill>
              </a:rPr>
              <a:t> developer </a:t>
            </a:r>
            <a:r>
              <a:rPr lang="en-US" altLang="zh-CN" sz="1900" dirty="0" err="1">
                <a:solidFill>
                  <a:schemeClr val="bg1"/>
                </a:solidFill>
              </a:rPr>
              <a:t>toolsto</a:t>
            </a:r>
            <a:r>
              <a:rPr lang="en-US" altLang="zh-CN" sz="1900" dirty="0">
                <a:solidFill>
                  <a:schemeClr val="bg1"/>
                </a:solidFill>
              </a:rPr>
              <a:t> create the front end. Use Python + Django to build the back end</a:t>
            </a:r>
          </a:p>
          <a:p>
            <a:pPr>
              <a:lnSpc>
                <a:spcPct val="200000"/>
              </a:lnSpc>
            </a:pPr>
            <a:r>
              <a:rPr lang="en-US" altLang="zh-CN" sz="1900" dirty="0">
                <a:solidFill>
                  <a:schemeClr val="bg1"/>
                </a:solidFill>
              </a:rPr>
              <a:t>Process deployment: First of all, we advanced the design of the front end, completed the general page layout, gradually improved each local page, and began to try to add some functions, and then started the development of the back end, and finally began to connect the front end and the back end of the data and try to optimize.</a:t>
            </a:r>
          </a:p>
        </p:txBody>
      </p:sp>
      <p:pic>
        <p:nvPicPr>
          <p:cNvPr id="27" name="图片 26"/>
          <p:cNvPicPr>
            <a:picLocks noChangeAspect="1"/>
          </p:cNvPicPr>
          <p:nvPr/>
        </p:nvPicPr>
        <p:blipFill rotWithShape="1">
          <a:blip r:embed="rId2">
            <a:extLst>
              <a:ext uri="{28A0092B-C50C-407E-A947-70E740481C1C}">
                <a14:useLocalDpi xmlns:a14="http://schemas.microsoft.com/office/drawing/2010/main" val="0"/>
              </a:ext>
            </a:extLst>
          </a:blip>
          <a:srcRect l="10119" b="13740"/>
          <a:stretch>
            <a:fillRect/>
          </a:stretch>
        </p:blipFill>
        <p:spPr>
          <a:xfrm>
            <a:off x="1520640" y="2080950"/>
            <a:ext cx="2967789" cy="2852660"/>
          </a:xfrm>
          <a:prstGeom prst="rect">
            <a:avLst/>
          </a:prstGeom>
        </p:spPr>
      </p:pic>
      <p:grpSp>
        <p:nvGrpSpPr>
          <p:cNvPr id="25" name="组合 24"/>
          <p:cNvGrpSpPr/>
          <p:nvPr/>
        </p:nvGrpSpPr>
        <p:grpSpPr>
          <a:xfrm>
            <a:off x="7641875" y="288569"/>
            <a:ext cx="4360244" cy="529389"/>
            <a:chOff x="1190325" y="1980965"/>
            <a:chExt cx="4360244" cy="529389"/>
          </a:xfrm>
        </p:grpSpPr>
        <p:sp>
          <p:nvSpPr>
            <p:cNvPr id="26" name="文本框 25"/>
            <p:cNvSpPr txBox="1"/>
            <p:nvPr/>
          </p:nvSpPr>
          <p:spPr>
            <a:xfrm>
              <a:off x="1346488" y="2045604"/>
              <a:ext cx="3556382" cy="405595"/>
            </a:xfrm>
            <a:prstGeom prst="rect">
              <a:avLst/>
            </a:prstGeom>
            <a:noFill/>
          </p:spPr>
          <p:txBody>
            <a:bodyPr wrap="square" rtlCol="0">
              <a:spAutoFit/>
            </a:bodyPr>
            <a:lstStyle/>
            <a:p>
              <a:r>
                <a:rPr lang="en-US" altLang="zh-CN" sz="2000" dirty="0">
                  <a:solidFill>
                    <a:srgbClr val="40ABFA"/>
                  </a:solidFill>
                  <a:cs typeface="+mn-ea"/>
                  <a:sym typeface="+mn-lt"/>
                </a:rPr>
                <a:t>Software Engineering    |</a:t>
              </a:r>
              <a:endParaRPr lang="zh-CN" altLang="en-US" sz="2000" dirty="0">
                <a:solidFill>
                  <a:srgbClr val="40ABFA"/>
                </a:solidFill>
                <a:cs typeface="+mn-ea"/>
                <a:sym typeface="+mn-lt"/>
              </a:endParaRPr>
            </a:p>
          </p:txBody>
        </p:sp>
        <p:sp>
          <p:nvSpPr>
            <p:cNvPr id="28" name="矩形: 圆角 27"/>
            <p:cNvSpPr/>
            <p:nvPr/>
          </p:nvSpPr>
          <p:spPr>
            <a:xfrm>
              <a:off x="1190325" y="1980965"/>
              <a:ext cx="4360244" cy="529389"/>
            </a:xfrm>
            <a:prstGeom prst="roundRect">
              <a:avLst>
                <a:gd name="adj" fmla="val 50000"/>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29" name="图形 2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02870" y="2040119"/>
              <a:ext cx="411080" cy="41108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nodePh="1">
                                  <p:stCondLst>
                                    <p:cond delay="0"/>
                                  </p:stCondLst>
                                  <p:endCondLst>
                                    <p:cond evt="begin" delay="0">
                                      <p:tn val="5"/>
                                    </p:cond>
                                  </p:end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additive="base">
                                        <p:cTn id="12" dur="500" fill="hold"/>
                                        <p:tgtEl>
                                          <p:spTgt spid="37"/>
                                        </p:tgtEl>
                                        <p:attrNameLst>
                                          <p:attrName>ppt_x</p:attrName>
                                        </p:attrNameLst>
                                      </p:cBhvr>
                                      <p:tavLst>
                                        <p:tav tm="0">
                                          <p:val>
                                            <p:strVal val="1+#ppt_w/2"/>
                                          </p:val>
                                        </p:tav>
                                        <p:tav tm="100000">
                                          <p:val>
                                            <p:strVal val="#ppt_x"/>
                                          </p:val>
                                        </p:tav>
                                      </p:tavLst>
                                    </p:anim>
                                    <p:anim calcmode="lin" valueType="num">
                                      <p:cBhvr additive="base">
                                        <p:cTn id="13" dur="500" fill="hold"/>
                                        <p:tgtEl>
                                          <p:spTgt spid="37"/>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0-#ppt_w/2"/>
                                          </p:val>
                                        </p:tav>
                                        <p:tav tm="100000">
                                          <p:val>
                                            <p:strVal val="#ppt_x"/>
                                          </p:val>
                                        </p:tav>
                                      </p:tavLst>
                                    </p:anim>
                                    <p:anim calcmode="lin" valueType="num">
                                      <p:cBhvr additive="base">
                                        <p:cTn id="17" dur="500" fill="hold"/>
                                        <p:tgtEl>
                                          <p:spTgt spid="27"/>
                                        </p:tgtEl>
                                        <p:attrNameLst>
                                          <p:attrName>ppt_y</p:attrName>
                                        </p:attrNameLst>
                                      </p:cBhvr>
                                      <p:tavLst>
                                        <p:tav tm="0">
                                          <p:val>
                                            <p:strVal val="#ppt_y"/>
                                          </p:val>
                                        </p:tav>
                                        <p:tav tm="100000">
                                          <p:val>
                                            <p:strVal val="#ppt_y"/>
                                          </p:val>
                                        </p:tav>
                                      </p:tavLst>
                                    </p:anim>
                                  </p:childTnLst>
                                </p:cTn>
                              </p:par>
                            </p:childTnLst>
                          </p:cTn>
                        </p:par>
                        <p:par>
                          <p:cTn id="18" fill="hold">
                            <p:stCondLst>
                              <p:cond delay="500"/>
                            </p:stCondLst>
                            <p:childTnLst>
                              <p:par>
                                <p:cTn id="19" presetID="2" presetClass="entr" presetSubtype="2" accel="27000" decel="73000" fill="hold" nodeType="after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1500" fill="hold"/>
                                        <p:tgtEl>
                                          <p:spTgt spid="25"/>
                                        </p:tgtEl>
                                        <p:attrNameLst>
                                          <p:attrName>ppt_x</p:attrName>
                                        </p:attrNameLst>
                                      </p:cBhvr>
                                      <p:tavLst>
                                        <p:tav tm="0">
                                          <p:val>
                                            <p:strVal val="1+#ppt_w/2"/>
                                          </p:val>
                                        </p:tav>
                                        <p:tav tm="100000">
                                          <p:val>
                                            <p:strVal val="#ppt_x"/>
                                          </p:val>
                                        </p:tav>
                                      </p:tavLst>
                                    </p:anim>
                                    <p:anim calcmode="lin" valueType="num">
                                      <p:cBhvr additive="base">
                                        <p:cTn id="22" dur="1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449180" y="6176210"/>
            <a:ext cx="577516" cy="336883"/>
            <a:chOff x="11101138" y="224590"/>
            <a:chExt cx="577516" cy="336883"/>
          </a:xfrm>
          <a:gradFill>
            <a:gsLst>
              <a:gs pos="0">
                <a:srgbClr val="3A4692"/>
              </a:gs>
              <a:gs pos="100000">
                <a:srgbClr val="0070C0">
                  <a:lumMod val="60000"/>
                  <a:lumOff val="40000"/>
                </a:srgbClr>
              </a:gs>
            </a:gsLst>
            <a:lin ang="3600000" scaled="0"/>
          </a:gradFill>
        </p:grpSpPr>
        <p:grpSp>
          <p:nvGrpSpPr>
            <p:cNvPr id="14" name="组合 13"/>
            <p:cNvGrpSpPr/>
            <p:nvPr/>
          </p:nvGrpSpPr>
          <p:grpSpPr>
            <a:xfrm>
              <a:off x="11101138" y="224590"/>
              <a:ext cx="577516" cy="128336"/>
              <a:chOff x="10138611" y="240632"/>
              <a:chExt cx="577516" cy="128336"/>
            </a:xfrm>
            <a:grpFill/>
          </p:grpSpPr>
          <p:sp>
            <p:nvSpPr>
              <p:cNvPr id="19" name="椭圆 18"/>
              <p:cNvSpPr/>
              <p:nvPr/>
            </p:nvSpPr>
            <p:spPr>
              <a:xfrm>
                <a:off x="1013861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endParaRPr>
              </a:p>
            </p:txBody>
          </p:sp>
          <p:sp>
            <p:nvSpPr>
              <p:cNvPr id="20" name="椭圆 19"/>
              <p:cNvSpPr/>
              <p:nvPr/>
            </p:nvSpPr>
            <p:spPr>
              <a:xfrm>
                <a:off x="1036320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endParaRPr>
              </a:p>
            </p:txBody>
          </p:sp>
          <p:sp>
            <p:nvSpPr>
              <p:cNvPr id="21" name="椭圆 20"/>
              <p:cNvSpPr/>
              <p:nvPr/>
            </p:nvSpPr>
            <p:spPr>
              <a:xfrm>
                <a:off x="1058779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endParaRPr>
              </a:p>
            </p:txBody>
          </p:sp>
        </p:grpSp>
        <p:grpSp>
          <p:nvGrpSpPr>
            <p:cNvPr id="15" name="组合 14"/>
            <p:cNvGrpSpPr/>
            <p:nvPr/>
          </p:nvGrpSpPr>
          <p:grpSpPr>
            <a:xfrm>
              <a:off x="11101138" y="433137"/>
              <a:ext cx="577516" cy="128336"/>
              <a:chOff x="10138611" y="240632"/>
              <a:chExt cx="577516" cy="128336"/>
            </a:xfrm>
            <a:grpFill/>
          </p:grpSpPr>
          <p:sp>
            <p:nvSpPr>
              <p:cNvPr id="16" name="椭圆 15"/>
              <p:cNvSpPr/>
              <p:nvPr/>
            </p:nvSpPr>
            <p:spPr>
              <a:xfrm>
                <a:off x="1013861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endParaRPr>
              </a:p>
            </p:txBody>
          </p:sp>
          <p:sp>
            <p:nvSpPr>
              <p:cNvPr id="17" name="椭圆 16"/>
              <p:cNvSpPr/>
              <p:nvPr/>
            </p:nvSpPr>
            <p:spPr>
              <a:xfrm>
                <a:off x="1036320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endParaRPr>
              </a:p>
            </p:txBody>
          </p:sp>
          <p:sp>
            <p:nvSpPr>
              <p:cNvPr id="18" name="椭圆 17"/>
              <p:cNvSpPr/>
              <p:nvPr/>
            </p:nvSpPr>
            <p:spPr>
              <a:xfrm>
                <a:off x="1058779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endParaRPr>
              </a:p>
            </p:txBody>
          </p:sp>
        </p:grpSp>
      </p:grpSp>
      <p:sp>
        <p:nvSpPr>
          <p:cNvPr id="22" name="任意多边形: 形状 21"/>
          <p:cNvSpPr/>
          <p:nvPr/>
        </p:nvSpPr>
        <p:spPr>
          <a:xfrm flipV="1">
            <a:off x="10379242" y="4620506"/>
            <a:ext cx="1812757" cy="2237490"/>
          </a:xfrm>
          <a:custGeom>
            <a:avLst/>
            <a:gdLst>
              <a:gd name="connsiteX0" fmla="*/ 1267209 w 1267209"/>
              <a:gd name="connsiteY0" fmla="*/ 0 h 1620256"/>
              <a:gd name="connsiteX1" fmla="*/ 1267209 w 1267209"/>
              <a:gd name="connsiteY1" fmla="*/ 1620256 h 1620256"/>
              <a:gd name="connsiteX2" fmla="*/ 1244797 w 1267209"/>
              <a:gd name="connsiteY2" fmla="*/ 1613203 h 1620256"/>
              <a:gd name="connsiteX3" fmla="*/ 974486 w 1267209"/>
              <a:gd name="connsiteY3" fmla="*/ 1462269 h 1620256"/>
              <a:gd name="connsiteX4" fmla="*/ 799015 w 1267209"/>
              <a:gd name="connsiteY4" fmla="*/ 631459 h 1620256"/>
              <a:gd name="connsiteX5" fmla="*/ 51638 w 1267209"/>
              <a:gd name="connsiteY5" fmla="*/ 261537 h 1620256"/>
              <a:gd name="connsiteX6" fmla="*/ 0 w 1267209"/>
              <a:gd name="connsiteY6" fmla="*/ 71513 h 1620256"/>
              <a:gd name="connsiteX7" fmla="*/ 4845 w 1267209"/>
              <a:gd name="connsiteY7" fmla="*/ 0 h 1620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7209" h="1620256">
                <a:moveTo>
                  <a:pt x="1267209" y="0"/>
                </a:moveTo>
                <a:lnTo>
                  <a:pt x="1267209" y="1620256"/>
                </a:lnTo>
                <a:lnTo>
                  <a:pt x="1244797" y="1613203"/>
                </a:lnTo>
                <a:cubicBezTo>
                  <a:pt x="1132041" y="1573564"/>
                  <a:pt x="1032319" y="1524229"/>
                  <a:pt x="974486" y="1462269"/>
                </a:cubicBezTo>
                <a:cubicBezTo>
                  <a:pt x="799015" y="1274276"/>
                  <a:pt x="952822" y="831581"/>
                  <a:pt x="799015" y="631459"/>
                </a:cubicBezTo>
                <a:cubicBezTo>
                  <a:pt x="645206" y="431338"/>
                  <a:pt x="163203" y="427295"/>
                  <a:pt x="51638" y="261537"/>
                </a:cubicBezTo>
                <a:cubicBezTo>
                  <a:pt x="16774" y="209737"/>
                  <a:pt x="1479" y="143034"/>
                  <a:pt x="0" y="71513"/>
                </a:cubicBezTo>
                <a:lnTo>
                  <a:pt x="4845" y="0"/>
                </a:lnTo>
                <a:close/>
              </a:path>
            </a:pathLst>
          </a:custGeom>
          <a:gradFill flip="none" rotWithShape="1">
            <a:gsLst>
              <a:gs pos="0">
                <a:srgbClr val="3A4692"/>
              </a:gs>
              <a:gs pos="100000">
                <a:srgbClr val="0070C0">
                  <a:lumMod val="60000"/>
                  <a:lumOff val="40000"/>
                </a:srgbClr>
              </a:gs>
            </a:gsLst>
            <a:lin ang="2700000" scaled="0"/>
            <a:tileRect/>
          </a:gradFill>
          <a:ln w="25400" cap="flat" cmpd="sng" algn="ctr">
            <a:noFill/>
            <a:prstDash val="solid"/>
          </a:ln>
          <a:effectLst>
            <a:outerShdw blurRad="139700" dist="38100" dir="5400000" algn="t" rotWithShape="0">
              <a:prstClr val="black">
                <a:alpha val="22000"/>
              </a:prstClr>
            </a:outerShdw>
          </a:effectLst>
        </p:spPr>
        <p:txBody>
          <a:bodyPr lIns="80632" tIns="40316" rIns="80632" bIns="40316"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latin typeface="微软雅黑" panose="020B0503020204020204" charset="-122"/>
              <a:ea typeface="微软雅黑" panose="020B0503020204020204" charset="-122"/>
              <a:cs typeface="+mn-ea"/>
              <a:sym typeface="+mn-lt"/>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0542" y="752786"/>
            <a:ext cx="2546755" cy="5491018"/>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5720" y="745722"/>
            <a:ext cx="2541021" cy="5491019"/>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5077" y="745721"/>
            <a:ext cx="2581447" cy="5498146"/>
          </a:xfrm>
          <a:prstGeom prst="rect">
            <a:avLst/>
          </a:prstGeom>
        </p:spPr>
      </p:pic>
      <p:grpSp>
        <p:nvGrpSpPr>
          <p:cNvPr id="27" name="组合 26"/>
          <p:cNvGrpSpPr/>
          <p:nvPr/>
        </p:nvGrpSpPr>
        <p:grpSpPr>
          <a:xfrm>
            <a:off x="-423990" y="217893"/>
            <a:ext cx="6883922" cy="732549"/>
            <a:chOff x="-423990" y="217893"/>
            <a:chExt cx="6883922" cy="732549"/>
          </a:xfrm>
        </p:grpSpPr>
        <p:sp>
          <p:nvSpPr>
            <p:cNvPr id="28" name="矩形: 圆角 27"/>
            <p:cNvSpPr/>
            <p:nvPr/>
          </p:nvSpPr>
          <p:spPr>
            <a:xfrm rot="2700000" flipH="1">
              <a:off x="-290379" y="217893"/>
              <a:ext cx="721788" cy="721788"/>
            </a:xfrm>
            <a:prstGeom prst="roundRect">
              <a:avLst/>
            </a:prstGeom>
            <a:solidFill>
              <a:srgbClr val="40AB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ea"/>
                <a:sym typeface="+mn-lt"/>
              </a:endParaRPr>
            </a:p>
          </p:txBody>
        </p:sp>
        <p:sp>
          <p:nvSpPr>
            <p:cNvPr id="29" name="矩形: 圆角 28"/>
            <p:cNvSpPr/>
            <p:nvPr/>
          </p:nvSpPr>
          <p:spPr>
            <a:xfrm rot="2700000" flipH="1">
              <a:off x="-423990" y="228654"/>
              <a:ext cx="721788" cy="721788"/>
            </a:xfrm>
            <a:prstGeom prst="roundRect">
              <a:avLst/>
            </a:prstGeom>
            <a:solidFill>
              <a:srgbClr val="3B5AA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ea"/>
                <a:sym typeface="+mn-lt"/>
              </a:endParaRPr>
            </a:p>
          </p:txBody>
        </p:sp>
        <p:sp>
          <p:nvSpPr>
            <p:cNvPr id="30" name="矩形 29"/>
            <p:cNvSpPr/>
            <p:nvPr/>
          </p:nvSpPr>
          <p:spPr>
            <a:xfrm>
              <a:off x="635709" y="222501"/>
              <a:ext cx="5824223"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panose="020B0503020204020204" charset="-122"/>
                  <a:ea typeface="微软雅黑" panose="020B0503020204020204" charset="-122"/>
                  <a:cs typeface="+mn-ea"/>
                  <a:sym typeface="+mn-lt"/>
                </a:rPr>
                <a:t>Some pictures of mini program</a:t>
              </a:r>
            </a:p>
          </p:txBody>
        </p:sp>
      </p:grpSp>
      <p:grpSp>
        <p:nvGrpSpPr>
          <p:cNvPr id="31" name="组合 30"/>
          <p:cNvGrpSpPr/>
          <p:nvPr/>
        </p:nvGrpSpPr>
        <p:grpSpPr>
          <a:xfrm>
            <a:off x="7641875" y="288569"/>
            <a:ext cx="4360244" cy="529389"/>
            <a:chOff x="1190325" y="1980965"/>
            <a:chExt cx="4360244" cy="529389"/>
          </a:xfrm>
        </p:grpSpPr>
        <p:sp>
          <p:nvSpPr>
            <p:cNvPr id="32" name="文本框 31"/>
            <p:cNvSpPr txBox="1"/>
            <p:nvPr/>
          </p:nvSpPr>
          <p:spPr>
            <a:xfrm>
              <a:off x="1346488" y="2045604"/>
              <a:ext cx="3556382" cy="4055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40ABFA"/>
                  </a:solidFill>
                  <a:effectLst/>
                  <a:uLnTx/>
                  <a:uFillTx/>
                  <a:latin typeface="微软雅黑" panose="020B0503020204020204" charset="-122"/>
                  <a:ea typeface="微软雅黑" panose="020B0503020204020204" charset="-122"/>
                  <a:cs typeface="+mn-ea"/>
                  <a:sym typeface="+mn-lt"/>
                </a:rPr>
                <a:t>Software Engineering    |</a:t>
              </a:r>
              <a:endParaRPr kumimoji="0" lang="zh-CN" altLang="en-US" sz="2000" b="0" i="0" u="none" strike="noStrike" kern="1200" cap="none" spc="0" normalizeH="0" baseline="0" noProof="0" dirty="0">
                <a:ln>
                  <a:noFill/>
                </a:ln>
                <a:solidFill>
                  <a:srgbClr val="40ABFA"/>
                </a:solidFill>
                <a:effectLst/>
                <a:uLnTx/>
                <a:uFillTx/>
                <a:latin typeface="微软雅黑" panose="020B0503020204020204" charset="-122"/>
                <a:ea typeface="微软雅黑" panose="020B0503020204020204" charset="-122"/>
                <a:cs typeface="+mn-ea"/>
                <a:sym typeface="+mn-lt"/>
              </a:endParaRPr>
            </a:p>
          </p:txBody>
        </p:sp>
        <p:sp>
          <p:nvSpPr>
            <p:cNvPr id="33" name="矩形: 圆角 32"/>
            <p:cNvSpPr/>
            <p:nvPr/>
          </p:nvSpPr>
          <p:spPr>
            <a:xfrm>
              <a:off x="1190325" y="1980965"/>
              <a:ext cx="4360244" cy="529389"/>
            </a:xfrm>
            <a:prstGeom prst="roundRect">
              <a:avLst>
                <a:gd name="adj" fmla="val 50000"/>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endParaRPr>
            </a:p>
          </p:txBody>
        </p:sp>
        <p:pic>
          <p:nvPicPr>
            <p:cNvPr id="34" name="图形 3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02870" y="2040119"/>
              <a:ext cx="411080" cy="41108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27000" decel="7300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1500" fill="hold"/>
                                        <p:tgtEl>
                                          <p:spTgt spid="31"/>
                                        </p:tgtEl>
                                        <p:attrNameLst>
                                          <p:attrName>ppt_x</p:attrName>
                                        </p:attrNameLst>
                                      </p:cBhvr>
                                      <p:tavLst>
                                        <p:tav tm="0">
                                          <p:val>
                                            <p:strVal val="1+#ppt_w/2"/>
                                          </p:val>
                                        </p:tav>
                                        <p:tav tm="100000">
                                          <p:val>
                                            <p:strVal val="#ppt_x"/>
                                          </p:val>
                                        </p:tav>
                                      </p:tavLst>
                                    </p:anim>
                                    <p:anim calcmode="lin" valueType="num">
                                      <p:cBhvr additive="base">
                                        <p:cTn id="8" dur="1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flipH="1">
            <a:off x="-3625516" y="2967789"/>
            <a:ext cx="15817516" cy="4309311"/>
          </a:xfrm>
          <a:custGeom>
            <a:avLst/>
            <a:gdLst>
              <a:gd name="connsiteX0" fmla="*/ 9262035 w 12192000"/>
              <a:gd name="connsiteY0" fmla="*/ 524 h 3733799"/>
              <a:gd name="connsiteX1" fmla="*/ 10724838 w 12192000"/>
              <a:gd name="connsiteY1" fmla="*/ 536169 h 3733799"/>
              <a:gd name="connsiteX2" fmla="*/ 12118293 w 12192000"/>
              <a:gd name="connsiteY2" fmla="*/ 1133797 h 3733799"/>
              <a:gd name="connsiteX3" fmla="*/ 12192000 w 12192000"/>
              <a:gd name="connsiteY3" fmla="*/ 1141226 h 3733799"/>
              <a:gd name="connsiteX4" fmla="*/ 12192000 w 12192000"/>
              <a:gd name="connsiteY4" fmla="*/ 3733799 h 3733799"/>
              <a:gd name="connsiteX5" fmla="*/ 0 w 12192000"/>
              <a:gd name="connsiteY5" fmla="*/ 3733799 h 3733799"/>
              <a:gd name="connsiteX6" fmla="*/ 0 w 12192000"/>
              <a:gd name="connsiteY6" fmla="*/ 2044617 h 3733799"/>
              <a:gd name="connsiteX7" fmla="*/ 59075 w 12192000"/>
              <a:gd name="connsiteY7" fmla="*/ 2081444 h 3733799"/>
              <a:gd name="connsiteX8" fmla="*/ 1327269 w 12192000"/>
              <a:gd name="connsiteY8" fmla="*/ 1977000 h 3733799"/>
              <a:gd name="connsiteX9" fmla="*/ 7250856 w 12192000"/>
              <a:gd name="connsiteY9" fmla="*/ 1395612 h 3733799"/>
              <a:gd name="connsiteX10" fmla="*/ 9262035 w 12192000"/>
              <a:gd name="connsiteY10" fmla="*/ 524 h 3733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3733799">
                <a:moveTo>
                  <a:pt x="9262035" y="524"/>
                </a:moveTo>
                <a:cubicBezTo>
                  <a:pt x="9668911" y="-10661"/>
                  <a:pt x="10127283" y="157003"/>
                  <a:pt x="10724838" y="536169"/>
                </a:cubicBezTo>
                <a:cubicBezTo>
                  <a:pt x="11361364" y="914018"/>
                  <a:pt x="11800751" y="1086239"/>
                  <a:pt x="12118293" y="1133797"/>
                </a:cubicBezTo>
                <a:lnTo>
                  <a:pt x="12192000" y="1141226"/>
                </a:lnTo>
                <a:lnTo>
                  <a:pt x="12192000" y="3733799"/>
                </a:lnTo>
                <a:lnTo>
                  <a:pt x="0" y="3733799"/>
                </a:lnTo>
                <a:lnTo>
                  <a:pt x="0" y="2044617"/>
                </a:lnTo>
                <a:lnTo>
                  <a:pt x="59075" y="2081444"/>
                </a:lnTo>
                <a:cubicBezTo>
                  <a:pt x="383198" y="2264096"/>
                  <a:pt x="784719" y="2276054"/>
                  <a:pt x="1327269" y="1977000"/>
                </a:cubicBezTo>
                <a:cubicBezTo>
                  <a:pt x="3509642" y="965892"/>
                  <a:pt x="4437524" y="4188794"/>
                  <a:pt x="7250856" y="1395612"/>
                </a:cubicBezTo>
                <a:cubicBezTo>
                  <a:pt x="8048832" y="534591"/>
                  <a:pt x="8583909" y="19161"/>
                  <a:pt x="9262035" y="524"/>
                </a:cubicBezTo>
                <a:close/>
              </a:path>
            </a:pathLst>
          </a:custGeom>
          <a:gradFill flip="none" rotWithShape="1">
            <a:gsLst>
              <a:gs pos="7000">
                <a:srgbClr val="3A4692"/>
              </a:gs>
              <a:gs pos="100000">
                <a:srgbClr val="0070C0">
                  <a:lumMod val="60000"/>
                  <a:lumOff val="40000"/>
                </a:srgbClr>
              </a:gs>
            </a:gsLst>
            <a:lin ang="3600000" scaled="0"/>
            <a:tileRect/>
          </a:gradFill>
          <a:ln w="25400" cap="flat" cmpd="sng" algn="ctr">
            <a:noFill/>
            <a:prstDash val="solid"/>
          </a:ln>
          <a:effectLst>
            <a:outerShdw blurRad="139700" dist="38100" dir="5400000" algn="t" rotWithShape="0">
              <a:prstClr val="black">
                <a:alpha val="22000"/>
              </a:prstClr>
            </a:outerShdw>
          </a:effectLst>
        </p:spPr>
        <p:txBody>
          <a:bodyPr wrap="square" lIns="80632" tIns="40316" rIns="80632" bIns="40316"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cs typeface="+mn-ea"/>
              <a:sym typeface="+mn-lt"/>
            </a:endParaRPr>
          </a:p>
        </p:txBody>
      </p:sp>
      <p:pic>
        <p:nvPicPr>
          <p:cNvPr id="4" name="图片 3" descr="图片包含 游戏机, 乐高, 玩具&#10;&#10;描述已自动生成"/>
          <p:cNvPicPr>
            <a:picLocks noChangeAspect="1"/>
          </p:cNvPicPr>
          <p:nvPr/>
        </p:nvPicPr>
        <p:blipFill rotWithShape="1">
          <a:blip r:embed="rId2">
            <a:extLst>
              <a:ext uri="{28A0092B-C50C-407E-A947-70E740481C1C}">
                <a14:useLocalDpi xmlns:a14="http://schemas.microsoft.com/office/drawing/2010/main" val="0"/>
              </a:ext>
            </a:extLst>
          </a:blip>
          <a:srcRect l="22243" t="1839" r="20680" b="3129"/>
          <a:stretch>
            <a:fillRect/>
          </a:stretch>
        </p:blipFill>
        <p:spPr>
          <a:xfrm>
            <a:off x="0" y="944827"/>
            <a:ext cx="4232293" cy="4968346"/>
          </a:xfrm>
          <a:prstGeom prst="rect">
            <a:avLst/>
          </a:prstGeom>
        </p:spPr>
      </p:pic>
      <p:grpSp>
        <p:nvGrpSpPr>
          <p:cNvPr id="16" name="组合 15"/>
          <p:cNvGrpSpPr/>
          <p:nvPr/>
        </p:nvGrpSpPr>
        <p:grpSpPr>
          <a:xfrm>
            <a:off x="4272972" y="2395178"/>
            <a:ext cx="1611338" cy="1835927"/>
            <a:chOff x="6791582" y="879197"/>
            <a:chExt cx="1611338" cy="1835927"/>
          </a:xfrm>
        </p:grpSpPr>
        <p:grpSp>
          <p:nvGrpSpPr>
            <p:cNvPr id="15" name="组合 14"/>
            <p:cNvGrpSpPr/>
            <p:nvPr/>
          </p:nvGrpSpPr>
          <p:grpSpPr>
            <a:xfrm>
              <a:off x="6791582" y="879197"/>
              <a:ext cx="1611338" cy="1835927"/>
              <a:chOff x="6791582" y="879197"/>
              <a:chExt cx="1611338" cy="1835927"/>
            </a:xfrm>
          </p:grpSpPr>
          <p:sp>
            <p:nvSpPr>
              <p:cNvPr id="11" name="菱形 10"/>
              <p:cNvSpPr/>
              <p:nvPr/>
            </p:nvSpPr>
            <p:spPr>
              <a:xfrm>
                <a:off x="6791582" y="879197"/>
                <a:ext cx="1611338" cy="1611338"/>
              </a:xfrm>
              <a:prstGeom prst="diamond">
                <a:avLst/>
              </a:prstGeom>
              <a:solidFill>
                <a:srgbClr val="40AB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12" name="菱形 11"/>
              <p:cNvSpPr/>
              <p:nvPr/>
            </p:nvSpPr>
            <p:spPr>
              <a:xfrm>
                <a:off x="6791582" y="1103786"/>
                <a:ext cx="1611338" cy="1611338"/>
              </a:xfrm>
              <a:prstGeom prst="diamond">
                <a:avLst/>
              </a:prstGeom>
              <a:solidFill>
                <a:srgbClr val="3B5A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grpSp>
        <p:sp>
          <p:nvSpPr>
            <p:cNvPr id="14" name="矩形 13"/>
            <p:cNvSpPr/>
            <p:nvPr/>
          </p:nvSpPr>
          <p:spPr>
            <a:xfrm>
              <a:off x="7063594" y="1457657"/>
              <a:ext cx="1085554" cy="1015663"/>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0" i="0" u="none" strike="noStrike" kern="1200" cap="none" spc="0" normalizeH="0" baseline="0" noProof="0" dirty="0">
                  <a:ln>
                    <a:noFill/>
                  </a:ln>
                  <a:solidFill>
                    <a:prstClr val="white"/>
                  </a:solidFill>
                  <a:effectLst/>
                  <a:uLnTx/>
                  <a:uFillTx/>
                  <a:cs typeface="+mn-ea"/>
                  <a:sym typeface="+mn-lt"/>
                </a:rPr>
                <a:t>05</a:t>
              </a:r>
              <a:endParaRPr kumimoji="0" lang="zh-CN" altLang="en-US" sz="3200" b="0" i="0" u="none" strike="noStrike" kern="1200" cap="none" spc="0" normalizeH="0" baseline="0" noProof="0" dirty="0">
                <a:ln>
                  <a:noFill/>
                </a:ln>
                <a:solidFill>
                  <a:prstClr val="white"/>
                </a:solidFill>
                <a:effectLst/>
                <a:uLnTx/>
                <a:uFillTx/>
                <a:cs typeface="+mn-ea"/>
                <a:sym typeface="+mn-lt"/>
              </a:endParaRPr>
            </a:p>
          </p:txBody>
        </p:sp>
      </p:grpSp>
      <p:sp>
        <p:nvSpPr>
          <p:cNvPr id="17" name="文本框 16"/>
          <p:cNvSpPr txBox="1"/>
          <p:nvPr/>
        </p:nvSpPr>
        <p:spPr>
          <a:xfrm>
            <a:off x="6156322" y="2899224"/>
            <a:ext cx="5233616" cy="646331"/>
          </a:xfrm>
          <a:prstGeom prst="rect">
            <a:avLst/>
          </a:prstGeom>
          <a:noFill/>
        </p:spPr>
        <p:txBody>
          <a:bodyPr wrap="square" rtlCol="0">
            <a:spAutoFit/>
          </a:bodyPr>
          <a:lstStyle/>
          <a:p>
            <a:pPr defTabSz="1219200">
              <a:lnSpc>
                <a:spcPct val="100000"/>
              </a:lnSpc>
              <a:spcBef>
                <a:spcPct val="0"/>
              </a:spcBef>
              <a:buNone/>
              <a:defRPr/>
            </a:pPr>
            <a:r>
              <a:rPr lang="en-US" altLang="zh-CN" sz="3600" dirty="0" err="1">
                <a:solidFill>
                  <a:srgbClr val="3D3D3D"/>
                </a:solidFill>
              </a:rPr>
              <a:t>Members’experience</a:t>
            </a:r>
            <a:endParaRPr lang="zh-CN" altLang="en-US" sz="3600" kern="0" dirty="0">
              <a:solidFill>
                <a:srgbClr val="000000">
                  <a:lumMod val="75000"/>
                  <a:lumOff val="25000"/>
                </a:srgbClr>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childTnLst>
                          </p:cTn>
                        </p:par>
                        <p:par>
                          <p:cTn id="20" fill="hold">
                            <p:stCondLst>
                              <p:cond delay="2000"/>
                            </p:stCondLst>
                            <p:childTnLst>
                              <p:par>
                                <p:cTn id="21" presetID="2" presetClass="entr" presetSubtype="2" accel="21000" decel="7900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1500" fill="hold"/>
                                        <p:tgtEl>
                                          <p:spTgt spid="17"/>
                                        </p:tgtEl>
                                        <p:attrNameLst>
                                          <p:attrName>ppt_x</p:attrName>
                                        </p:attrNameLst>
                                      </p:cBhvr>
                                      <p:tavLst>
                                        <p:tav tm="0">
                                          <p:val>
                                            <p:strVal val="1+#ppt_w/2"/>
                                          </p:val>
                                        </p:tav>
                                        <p:tav tm="100000">
                                          <p:val>
                                            <p:strVal val="#ppt_x"/>
                                          </p:val>
                                        </p:tav>
                                      </p:tavLst>
                                    </p:anim>
                                    <p:anim calcmode="lin" valueType="num">
                                      <p:cBhvr additive="base">
                                        <p:cTn id="24" dur="1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449180" y="6176210"/>
            <a:ext cx="577516" cy="336883"/>
            <a:chOff x="11101138" y="224590"/>
            <a:chExt cx="577516" cy="336883"/>
          </a:xfrm>
          <a:gradFill>
            <a:gsLst>
              <a:gs pos="0">
                <a:srgbClr val="3A4692"/>
              </a:gs>
              <a:gs pos="100000">
                <a:srgbClr val="0070C0">
                  <a:lumMod val="60000"/>
                  <a:lumOff val="40000"/>
                </a:srgbClr>
              </a:gs>
            </a:gsLst>
            <a:lin ang="3600000" scaled="0"/>
          </a:gradFill>
        </p:grpSpPr>
        <p:grpSp>
          <p:nvGrpSpPr>
            <p:cNvPr id="14" name="组合 13"/>
            <p:cNvGrpSpPr/>
            <p:nvPr/>
          </p:nvGrpSpPr>
          <p:grpSpPr>
            <a:xfrm>
              <a:off x="11101138" y="224590"/>
              <a:ext cx="577516" cy="128336"/>
              <a:chOff x="10138611" y="240632"/>
              <a:chExt cx="577516" cy="128336"/>
            </a:xfrm>
            <a:grpFill/>
          </p:grpSpPr>
          <p:sp>
            <p:nvSpPr>
              <p:cNvPr id="19" name="椭圆 18"/>
              <p:cNvSpPr/>
              <p:nvPr/>
            </p:nvSpPr>
            <p:spPr>
              <a:xfrm>
                <a:off x="1013861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椭圆 19"/>
              <p:cNvSpPr/>
              <p:nvPr/>
            </p:nvSpPr>
            <p:spPr>
              <a:xfrm>
                <a:off x="1036320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椭圆 20"/>
              <p:cNvSpPr/>
              <p:nvPr/>
            </p:nvSpPr>
            <p:spPr>
              <a:xfrm>
                <a:off x="1058779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15" name="组合 14"/>
            <p:cNvGrpSpPr/>
            <p:nvPr/>
          </p:nvGrpSpPr>
          <p:grpSpPr>
            <a:xfrm>
              <a:off x="11101138" y="433137"/>
              <a:ext cx="577516" cy="128336"/>
              <a:chOff x="10138611" y="240632"/>
              <a:chExt cx="577516" cy="128336"/>
            </a:xfrm>
            <a:grpFill/>
          </p:grpSpPr>
          <p:sp>
            <p:nvSpPr>
              <p:cNvPr id="16" name="椭圆 15"/>
              <p:cNvSpPr/>
              <p:nvPr/>
            </p:nvSpPr>
            <p:spPr>
              <a:xfrm>
                <a:off x="1013861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7" name="椭圆 16"/>
              <p:cNvSpPr/>
              <p:nvPr/>
            </p:nvSpPr>
            <p:spPr>
              <a:xfrm>
                <a:off x="1036320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椭圆 17"/>
              <p:cNvSpPr/>
              <p:nvPr/>
            </p:nvSpPr>
            <p:spPr>
              <a:xfrm>
                <a:off x="1058779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sp>
        <p:nvSpPr>
          <p:cNvPr id="22" name="任意多边形: 形状 21"/>
          <p:cNvSpPr/>
          <p:nvPr/>
        </p:nvSpPr>
        <p:spPr>
          <a:xfrm flipV="1">
            <a:off x="10379242" y="4620506"/>
            <a:ext cx="1812757" cy="2237490"/>
          </a:xfrm>
          <a:custGeom>
            <a:avLst/>
            <a:gdLst>
              <a:gd name="connsiteX0" fmla="*/ 1267209 w 1267209"/>
              <a:gd name="connsiteY0" fmla="*/ 0 h 1620256"/>
              <a:gd name="connsiteX1" fmla="*/ 1267209 w 1267209"/>
              <a:gd name="connsiteY1" fmla="*/ 1620256 h 1620256"/>
              <a:gd name="connsiteX2" fmla="*/ 1244797 w 1267209"/>
              <a:gd name="connsiteY2" fmla="*/ 1613203 h 1620256"/>
              <a:gd name="connsiteX3" fmla="*/ 974486 w 1267209"/>
              <a:gd name="connsiteY3" fmla="*/ 1462269 h 1620256"/>
              <a:gd name="connsiteX4" fmla="*/ 799015 w 1267209"/>
              <a:gd name="connsiteY4" fmla="*/ 631459 h 1620256"/>
              <a:gd name="connsiteX5" fmla="*/ 51638 w 1267209"/>
              <a:gd name="connsiteY5" fmla="*/ 261537 h 1620256"/>
              <a:gd name="connsiteX6" fmla="*/ 0 w 1267209"/>
              <a:gd name="connsiteY6" fmla="*/ 71513 h 1620256"/>
              <a:gd name="connsiteX7" fmla="*/ 4845 w 1267209"/>
              <a:gd name="connsiteY7" fmla="*/ 0 h 1620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7209" h="1620256">
                <a:moveTo>
                  <a:pt x="1267209" y="0"/>
                </a:moveTo>
                <a:lnTo>
                  <a:pt x="1267209" y="1620256"/>
                </a:lnTo>
                <a:lnTo>
                  <a:pt x="1244797" y="1613203"/>
                </a:lnTo>
                <a:cubicBezTo>
                  <a:pt x="1132041" y="1573564"/>
                  <a:pt x="1032319" y="1524229"/>
                  <a:pt x="974486" y="1462269"/>
                </a:cubicBezTo>
                <a:cubicBezTo>
                  <a:pt x="799015" y="1274276"/>
                  <a:pt x="952822" y="831581"/>
                  <a:pt x="799015" y="631459"/>
                </a:cubicBezTo>
                <a:cubicBezTo>
                  <a:pt x="645206" y="431338"/>
                  <a:pt x="163203" y="427295"/>
                  <a:pt x="51638" y="261537"/>
                </a:cubicBezTo>
                <a:cubicBezTo>
                  <a:pt x="16774" y="209737"/>
                  <a:pt x="1479" y="143034"/>
                  <a:pt x="0" y="71513"/>
                </a:cubicBezTo>
                <a:lnTo>
                  <a:pt x="4845" y="0"/>
                </a:lnTo>
                <a:close/>
              </a:path>
            </a:pathLst>
          </a:custGeom>
          <a:gradFill flip="none" rotWithShape="1">
            <a:gsLst>
              <a:gs pos="0">
                <a:srgbClr val="3A4692"/>
              </a:gs>
              <a:gs pos="100000">
                <a:srgbClr val="0070C0">
                  <a:lumMod val="60000"/>
                  <a:lumOff val="40000"/>
                </a:srgbClr>
              </a:gs>
            </a:gsLst>
            <a:lin ang="2700000" scaled="0"/>
            <a:tileRect/>
          </a:gradFill>
          <a:ln w="25400" cap="flat" cmpd="sng" algn="ctr">
            <a:noFill/>
            <a:prstDash val="solid"/>
          </a:ln>
          <a:effectLst>
            <a:outerShdw blurRad="139700" dist="38100" dir="5400000" algn="t" rotWithShape="0">
              <a:prstClr val="black">
                <a:alpha val="22000"/>
              </a:prstClr>
            </a:outerShdw>
          </a:effectLst>
        </p:spPr>
        <p:txBody>
          <a:bodyPr lIns="80632" tIns="40316" rIns="80632" bIns="40316" rtlCol="0" anchor="ctr"/>
          <a:lstStyle/>
          <a:p>
            <a:pPr algn="ctr"/>
            <a:endParaRPr lang="zh-CN" altLang="en-US" kern="0" dirty="0">
              <a:solidFill>
                <a:sysClr val="window" lastClr="FFFFFF"/>
              </a:solidFill>
              <a:cs typeface="+mn-ea"/>
              <a:sym typeface="+mn-lt"/>
            </a:endParaRPr>
          </a:p>
        </p:txBody>
      </p:sp>
      <p:grpSp>
        <p:nvGrpSpPr>
          <p:cNvPr id="46" name="组合 45"/>
          <p:cNvGrpSpPr/>
          <p:nvPr/>
        </p:nvGrpSpPr>
        <p:grpSpPr>
          <a:xfrm>
            <a:off x="366521" y="1335894"/>
            <a:ext cx="5487402" cy="3899730"/>
            <a:chOff x="6474511" y="1768981"/>
            <a:chExt cx="5487402" cy="3899730"/>
          </a:xfrm>
        </p:grpSpPr>
        <p:sp>
          <p:nvSpPr>
            <p:cNvPr id="47" name="TextBox 3"/>
            <p:cNvSpPr txBox="1"/>
            <p:nvPr/>
          </p:nvSpPr>
          <p:spPr>
            <a:xfrm>
              <a:off x="7341029" y="1768981"/>
              <a:ext cx="4620884" cy="530359"/>
            </a:xfrm>
            <a:prstGeom prst="rect">
              <a:avLst/>
            </a:prstGeom>
            <a:noFill/>
          </p:spPr>
          <p:txBody>
            <a:bodyPr wrap="square" lIns="121878" tIns="60939" rIns="121878" bIns="60939" rtlCol="0">
              <a:spAutoFit/>
            </a:bodyPr>
            <a:lstStyle/>
            <a:p>
              <a:pPr lvl="0" defTabSz="914400">
                <a:lnSpc>
                  <a:spcPct val="150000"/>
                </a:lnSpc>
                <a:defRPr/>
              </a:pPr>
              <a:r>
                <a:rPr lang="en-US" altLang="zh-CN" sz="2000" b="1" dirty="0">
                  <a:solidFill>
                    <a:schemeClr val="tx1">
                      <a:lumMod val="75000"/>
                      <a:lumOff val="25000"/>
                    </a:schemeClr>
                  </a:solidFill>
                  <a:cs typeface="+mn-ea"/>
                  <a:sym typeface="+mn-lt"/>
                </a:rPr>
                <a:t>Experience of front-end members</a:t>
              </a:r>
              <a:endParaRPr lang="en-US" altLang="zh-CN" sz="2000" b="1" dirty="0">
                <a:solidFill>
                  <a:prstClr val="black">
                    <a:lumMod val="75000"/>
                    <a:lumOff val="25000"/>
                  </a:prstClr>
                </a:solidFill>
                <a:cs typeface="+mn-ea"/>
                <a:sym typeface="+mn-lt"/>
              </a:endParaRPr>
            </a:p>
          </p:txBody>
        </p:sp>
        <p:sp>
          <p:nvSpPr>
            <p:cNvPr id="48" name="TextBox 4"/>
            <p:cNvSpPr txBox="1"/>
            <p:nvPr/>
          </p:nvSpPr>
          <p:spPr>
            <a:xfrm>
              <a:off x="7347043" y="2270579"/>
              <a:ext cx="4164600" cy="3398132"/>
            </a:xfrm>
            <a:prstGeom prst="rect">
              <a:avLst/>
            </a:prstGeom>
            <a:noFill/>
          </p:spPr>
          <p:txBody>
            <a:bodyPr wrap="square" lIns="121878" tIns="60939" rIns="121878" bIns="60939" rtlCol="0">
              <a:spAutoFit/>
            </a:bodyPr>
            <a:lstStyle/>
            <a:p>
              <a:pPr lvl="0" defTabSz="914400">
                <a:lnSpc>
                  <a:spcPct val="150000"/>
                </a:lnSpc>
                <a:defRPr/>
              </a:pPr>
              <a:r>
                <a:rPr lang="en-US" altLang="zh-CN" sz="1600" dirty="0">
                  <a:solidFill>
                    <a:schemeClr val="tx1">
                      <a:lumMod val="75000"/>
                      <a:lumOff val="25000"/>
                    </a:schemeClr>
                  </a:solidFill>
                  <a:cs typeface="+mn-ea"/>
                  <a:sym typeface="+mn-lt"/>
                </a:rPr>
                <a:t> </a:t>
              </a:r>
              <a:r>
                <a:rPr lang="en-US" altLang="zh-CN" dirty="0">
                  <a:solidFill>
                    <a:schemeClr val="tx1">
                      <a:lumMod val="75000"/>
                      <a:lumOff val="25000"/>
                    </a:schemeClr>
                  </a:solidFill>
                  <a:cs typeface="+mn-ea"/>
                  <a:sym typeface="+mn-lt"/>
                </a:rPr>
                <a:t>We think studying the corresponding knowledge makes us happy because it may help us complete the knowledge reserve for the future work. Where there is a will, there is a way. We strongly believe our leader and we are ready to step into the next stage.</a:t>
              </a:r>
              <a:endParaRPr lang="zh-CN" altLang="en-US" sz="1600" dirty="0">
                <a:solidFill>
                  <a:schemeClr val="tx1">
                    <a:lumMod val="75000"/>
                    <a:lumOff val="25000"/>
                  </a:schemeClr>
                </a:solidFill>
                <a:cs typeface="+mn-ea"/>
                <a:sym typeface="+mn-lt"/>
              </a:endParaRPr>
            </a:p>
          </p:txBody>
        </p:sp>
        <p:grpSp>
          <p:nvGrpSpPr>
            <p:cNvPr id="49" name="Group 27"/>
            <p:cNvGrpSpPr/>
            <p:nvPr/>
          </p:nvGrpSpPr>
          <p:grpSpPr>
            <a:xfrm>
              <a:off x="6474511" y="1937570"/>
              <a:ext cx="795742" cy="795949"/>
              <a:chOff x="15270472" y="4509046"/>
              <a:chExt cx="1592106" cy="1591898"/>
            </a:xfrm>
          </p:grpSpPr>
          <p:sp>
            <p:nvSpPr>
              <p:cNvPr id="50" name="Oval 17"/>
              <p:cNvSpPr/>
              <p:nvPr/>
            </p:nvSpPr>
            <p:spPr>
              <a:xfrm>
                <a:off x="15270472" y="4509046"/>
                <a:ext cx="1592106" cy="1591898"/>
              </a:xfrm>
              <a:prstGeom prst="ellipse">
                <a:avLst/>
              </a:prstGeom>
              <a:solidFill>
                <a:srgbClr val="3B5AA7"/>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noAutofit/>
              </a:bodyPr>
              <a:lstStyle/>
              <a:p>
                <a:pPr algn="ctr" defTabSz="914400"/>
                <a:endParaRPr lang="en-US" sz="2200" dirty="0">
                  <a:solidFill>
                    <a:prstClr val="white"/>
                  </a:solidFill>
                  <a:cs typeface="+mn-ea"/>
                  <a:sym typeface="+mn-lt"/>
                </a:endParaRPr>
              </a:p>
            </p:txBody>
          </p:sp>
          <p:sp>
            <p:nvSpPr>
              <p:cNvPr id="51" name="AutoShape 81"/>
              <p:cNvSpPr/>
              <p:nvPr/>
            </p:nvSpPr>
            <p:spPr bwMode="auto">
              <a:xfrm>
                <a:off x="15630214" y="4980611"/>
                <a:ext cx="841202" cy="6162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82" y="15633"/>
                    </a:moveTo>
                    <a:cubicBezTo>
                      <a:pt x="11211" y="15633"/>
                      <a:pt x="11622" y="15565"/>
                      <a:pt x="12011" y="15416"/>
                    </a:cubicBezTo>
                    <a:cubicBezTo>
                      <a:pt x="12403" y="15272"/>
                      <a:pt x="12778" y="15084"/>
                      <a:pt x="13138" y="14855"/>
                    </a:cubicBezTo>
                    <a:cubicBezTo>
                      <a:pt x="13498" y="14626"/>
                      <a:pt x="13845" y="14361"/>
                      <a:pt x="14181" y="14073"/>
                    </a:cubicBezTo>
                    <a:cubicBezTo>
                      <a:pt x="14516" y="13774"/>
                      <a:pt x="14844" y="13471"/>
                      <a:pt x="15168" y="13160"/>
                    </a:cubicBezTo>
                    <a:cubicBezTo>
                      <a:pt x="16142" y="12226"/>
                      <a:pt x="17126" y="11306"/>
                      <a:pt x="18120" y="10410"/>
                    </a:cubicBezTo>
                    <a:cubicBezTo>
                      <a:pt x="19112" y="9515"/>
                      <a:pt x="20113" y="8616"/>
                      <a:pt x="21120" y="7714"/>
                    </a:cubicBezTo>
                    <a:cubicBezTo>
                      <a:pt x="21198" y="7640"/>
                      <a:pt x="21279" y="7570"/>
                      <a:pt x="21360" y="7496"/>
                    </a:cubicBezTo>
                    <a:cubicBezTo>
                      <a:pt x="21443" y="7429"/>
                      <a:pt x="21524" y="7347"/>
                      <a:pt x="21599" y="7250"/>
                    </a:cubicBezTo>
                    <a:lnTo>
                      <a:pt x="21599" y="19981"/>
                    </a:lnTo>
                    <a:cubicBezTo>
                      <a:pt x="21599" y="20416"/>
                      <a:pt x="21470" y="20800"/>
                      <a:pt x="21208" y="21118"/>
                    </a:cubicBezTo>
                    <a:cubicBezTo>
                      <a:pt x="20946" y="21438"/>
                      <a:pt x="20632" y="21599"/>
                      <a:pt x="20265" y="21599"/>
                    </a:cubicBezTo>
                    <a:lnTo>
                      <a:pt x="1346" y="21599"/>
                    </a:lnTo>
                    <a:cubicBezTo>
                      <a:pt x="979" y="21599"/>
                      <a:pt x="663" y="21438"/>
                      <a:pt x="396" y="21118"/>
                    </a:cubicBezTo>
                    <a:cubicBezTo>
                      <a:pt x="132" y="20803"/>
                      <a:pt x="0" y="20419"/>
                      <a:pt x="0" y="19981"/>
                    </a:cubicBezTo>
                    <a:lnTo>
                      <a:pt x="0" y="7250"/>
                    </a:lnTo>
                    <a:cubicBezTo>
                      <a:pt x="75" y="7347"/>
                      <a:pt x="156" y="7429"/>
                      <a:pt x="239" y="7496"/>
                    </a:cubicBezTo>
                    <a:cubicBezTo>
                      <a:pt x="320" y="7570"/>
                      <a:pt x="401" y="7640"/>
                      <a:pt x="479" y="7714"/>
                    </a:cubicBezTo>
                    <a:cubicBezTo>
                      <a:pt x="1488" y="8616"/>
                      <a:pt x="2487" y="9514"/>
                      <a:pt x="3481" y="10410"/>
                    </a:cubicBezTo>
                    <a:cubicBezTo>
                      <a:pt x="4473" y="11306"/>
                      <a:pt x="5457" y="12223"/>
                      <a:pt x="6434" y="13160"/>
                    </a:cubicBezTo>
                    <a:cubicBezTo>
                      <a:pt x="6738" y="13454"/>
                      <a:pt x="7058" y="13744"/>
                      <a:pt x="7394" y="14038"/>
                    </a:cubicBezTo>
                    <a:cubicBezTo>
                      <a:pt x="7729" y="14338"/>
                      <a:pt x="8079" y="14599"/>
                      <a:pt x="8437" y="14840"/>
                    </a:cubicBezTo>
                    <a:cubicBezTo>
                      <a:pt x="8797" y="15075"/>
                      <a:pt x="9174" y="15269"/>
                      <a:pt x="9568" y="15413"/>
                    </a:cubicBezTo>
                    <a:cubicBezTo>
                      <a:pt x="9965" y="15563"/>
                      <a:pt x="10371" y="15633"/>
                      <a:pt x="10782" y="15633"/>
                    </a:cubicBezTo>
                    <a:moveTo>
                      <a:pt x="10782" y="12413"/>
                    </a:moveTo>
                    <a:cubicBezTo>
                      <a:pt x="10540" y="12413"/>
                      <a:pt x="10278" y="12334"/>
                      <a:pt x="9996" y="12167"/>
                    </a:cubicBezTo>
                    <a:cubicBezTo>
                      <a:pt x="9715" y="12005"/>
                      <a:pt x="9441" y="11806"/>
                      <a:pt x="9171" y="11576"/>
                    </a:cubicBezTo>
                    <a:cubicBezTo>
                      <a:pt x="8900" y="11347"/>
                      <a:pt x="8638" y="11106"/>
                      <a:pt x="8380" y="10854"/>
                    </a:cubicBezTo>
                    <a:cubicBezTo>
                      <a:pt x="8121" y="10601"/>
                      <a:pt x="7896" y="10390"/>
                      <a:pt x="7700" y="10222"/>
                    </a:cubicBezTo>
                    <a:cubicBezTo>
                      <a:pt x="6752" y="9356"/>
                      <a:pt x="5819" y="8507"/>
                      <a:pt x="4891" y="7664"/>
                    </a:cubicBezTo>
                    <a:cubicBezTo>
                      <a:pt x="3966" y="6815"/>
                      <a:pt x="3023" y="5960"/>
                      <a:pt x="2061" y="5087"/>
                    </a:cubicBezTo>
                    <a:cubicBezTo>
                      <a:pt x="1882" y="4920"/>
                      <a:pt x="1672" y="4691"/>
                      <a:pt x="1434" y="4406"/>
                    </a:cubicBezTo>
                    <a:cubicBezTo>
                      <a:pt x="1194" y="4118"/>
                      <a:pt x="974" y="3804"/>
                      <a:pt x="766" y="3460"/>
                    </a:cubicBezTo>
                    <a:cubicBezTo>
                      <a:pt x="560" y="3110"/>
                      <a:pt x="384" y="2761"/>
                      <a:pt x="239" y="2405"/>
                    </a:cubicBezTo>
                    <a:cubicBezTo>
                      <a:pt x="95" y="2050"/>
                      <a:pt x="22" y="1724"/>
                      <a:pt x="22" y="1436"/>
                    </a:cubicBezTo>
                    <a:cubicBezTo>
                      <a:pt x="22" y="1051"/>
                      <a:pt x="164" y="713"/>
                      <a:pt x="443" y="425"/>
                    </a:cubicBezTo>
                    <a:cubicBezTo>
                      <a:pt x="727" y="143"/>
                      <a:pt x="1025" y="0"/>
                      <a:pt x="1346" y="0"/>
                    </a:cubicBezTo>
                    <a:lnTo>
                      <a:pt x="20265" y="0"/>
                    </a:lnTo>
                    <a:cubicBezTo>
                      <a:pt x="20583" y="0"/>
                      <a:pt x="20882" y="143"/>
                      <a:pt x="21161" y="425"/>
                    </a:cubicBezTo>
                    <a:cubicBezTo>
                      <a:pt x="21438" y="713"/>
                      <a:pt x="21577" y="1051"/>
                      <a:pt x="21577" y="1436"/>
                    </a:cubicBezTo>
                    <a:cubicBezTo>
                      <a:pt x="21577" y="1724"/>
                      <a:pt x="21504" y="2050"/>
                      <a:pt x="21360" y="2405"/>
                    </a:cubicBezTo>
                    <a:cubicBezTo>
                      <a:pt x="21215" y="2761"/>
                      <a:pt x="21039" y="3110"/>
                      <a:pt x="20833" y="3460"/>
                    </a:cubicBezTo>
                    <a:cubicBezTo>
                      <a:pt x="20627" y="3804"/>
                      <a:pt x="20402" y="4121"/>
                      <a:pt x="20175" y="4406"/>
                    </a:cubicBezTo>
                    <a:cubicBezTo>
                      <a:pt x="19927" y="4691"/>
                      <a:pt x="19717" y="4923"/>
                      <a:pt x="19538" y="5087"/>
                    </a:cubicBezTo>
                    <a:cubicBezTo>
                      <a:pt x="18578" y="5948"/>
                      <a:pt x="17633" y="6803"/>
                      <a:pt x="16708" y="7652"/>
                    </a:cubicBezTo>
                    <a:cubicBezTo>
                      <a:pt x="15782" y="8501"/>
                      <a:pt x="14844" y="9356"/>
                      <a:pt x="13899" y="10222"/>
                    </a:cubicBezTo>
                    <a:cubicBezTo>
                      <a:pt x="13703" y="10390"/>
                      <a:pt x="13481" y="10601"/>
                      <a:pt x="13226" y="10854"/>
                    </a:cubicBezTo>
                    <a:cubicBezTo>
                      <a:pt x="12971" y="11106"/>
                      <a:pt x="12709" y="11347"/>
                      <a:pt x="12435" y="11576"/>
                    </a:cubicBezTo>
                    <a:cubicBezTo>
                      <a:pt x="12161" y="11806"/>
                      <a:pt x="11884" y="12005"/>
                      <a:pt x="11603" y="12167"/>
                    </a:cubicBezTo>
                    <a:cubicBezTo>
                      <a:pt x="11321" y="12334"/>
                      <a:pt x="11064" y="12413"/>
                      <a:pt x="10829" y="12413"/>
                    </a:cubicBezTo>
                    <a:lnTo>
                      <a:pt x="10804" y="12413"/>
                    </a:lnTo>
                    <a:lnTo>
                      <a:pt x="10782" y="12413"/>
                    </a:lnTo>
                    <a:close/>
                  </a:path>
                </a:pathLst>
              </a:custGeom>
              <a:solidFill>
                <a:schemeClr val="bg1"/>
              </a:solidFill>
              <a:ln>
                <a:noFill/>
              </a:ln>
              <a:effectLst/>
            </p:spPr>
            <p:txBody>
              <a:bodyPr lIns="19050" tIns="19050" rIns="19050" bIns="19050" anchor="ctr"/>
              <a:lstStyle/>
              <a:p>
                <a:pPr defTabSz="171450">
                  <a:defRPr/>
                </a:pPr>
                <a:endParaRPr lang="es-ES" sz="1100" dirty="0">
                  <a:solidFill>
                    <a:srgbClr val="44CEB9"/>
                  </a:solidFill>
                  <a:effectLst>
                    <a:outerShdw blurRad="38100" dist="38100" dir="2700000" algn="tl">
                      <a:srgbClr val="000000"/>
                    </a:outerShdw>
                  </a:effectLst>
                  <a:cs typeface="+mn-ea"/>
                  <a:sym typeface="+mn-lt"/>
                </a:endParaRPr>
              </a:p>
            </p:txBody>
          </p:sp>
        </p:grpSp>
      </p:grpSp>
      <p:grpSp>
        <p:nvGrpSpPr>
          <p:cNvPr id="37" name="组合 36"/>
          <p:cNvGrpSpPr/>
          <p:nvPr/>
        </p:nvGrpSpPr>
        <p:grpSpPr>
          <a:xfrm>
            <a:off x="7641875" y="288569"/>
            <a:ext cx="4360244" cy="529389"/>
            <a:chOff x="1190325" y="1980965"/>
            <a:chExt cx="4360244" cy="529389"/>
          </a:xfrm>
        </p:grpSpPr>
        <p:sp>
          <p:nvSpPr>
            <p:cNvPr id="38" name="文本框 37"/>
            <p:cNvSpPr txBox="1"/>
            <p:nvPr/>
          </p:nvSpPr>
          <p:spPr>
            <a:xfrm>
              <a:off x="1346488" y="2045604"/>
              <a:ext cx="3556382" cy="405595"/>
            </a:xfrm>
            <a:prstGeom prst="rect">
              <a:avLst/>
            </a:prstGeom>
            <a:noFill/>
          </p:spPr>
          <p:txBody>
            <a:bodyPr wrap="square" rtlCol="0">
              <a:spAutoFit/>
            </a:bodyPr>
            <a:lstStyle/>
            <a:p>
              <a:r>
                <a:rPr lang="en-US" altLang="zh-CN" sz="2000" dirty="0">
                  <a:solidFill>
                    <a:srgbClr val="40ABFA"/>
                  </a:solidFill>
                  <a:cs typeface="+mn-ea"/>
                  <a:sym typeface="+mn-lt"/>
                </a:rPr>
                <a:t>Software Engineering    |</a:t>
              </a:r>
              <a:endParaRPr lang="zh-CN" altLang="en-US" sz="2000" dirty="0">
                <a:solidFill>
                  <a:srgbClr val="40ABFA"/>
                </a:solidFill>
                <a:cs typeface="+mn-ea"/>
                <a:sym typeface="+mn-lt"/>
              </a:endParaRPr>
            </a:p>
          </p:txBody>
        </p:sp>
        <p:sp>
          <p:nvSpPr>
            <p:cNvPr id="39" name="矩形: 圆角 38"/>
            <p:cNvSpPr/>
            <p:nvPr/>
          </p:nvSpPr>
          <p:spPr>
            <a:xfrm>
              <a:off x="1190325" y="1980965"/>
              <a:ext cx="4360244" cy="529389"/>
            </a:xfrm>
            <a:prstGeom prst="roundRect">
              <a:avLst>
                <a:gd name="adj" fmla="val 50000"/>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40" name="图形 39"/>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02870" y="2040119"/>
              <a:ext cx="411080" cy="411080"/>
            </a:xfrm>
            <a:prstGeom prst="rect">
              <a:avLst/>
            </a:prstGeom>
          </p:spPr>
        </p:pic>
      </p:grpSp>
      <p:grpSp>
        <p:nvGrpSpPr>
          <p:cNvPr id="41" name="组合 40"/>
          <p:cNvGrpSpPr/>
          <p:nvPr/>
        </p:nvGrpSpPr>
        <p:grpSpPr>
          <a:xfrm>
            <a:off x="-423990" y="217893"/>
            <a:ext cx="855399" cy="732549"/>
            <a:chOff x="-423990" y="217893"/>
            <a:chExt cx="855399" cy="732549"/>
          </a:xfrm>
        </p:grpSpPr>
        <p:sp>
          <p:nvSpPr>
            <p:cNvPr id="58" name="矩形: 圆角 57"/>
            <p:cNvSpPr/>
            <p:nvPr/>
          </p:nvSpPr>
          <p:spPr>
            <a:xfrm rot="2700000" flipH="1">
              <a:off x="-290379" y="217893"/>
              <a:ext cx="721788" cy="721788"/>
            </a:xfrm>
            <a:prstGeom prst="roundRect">
              <a:avLst/>
            </a:prstGeom>
            <a:solidFill>
              <a:srgbClr val="40AB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59" name="矩形: 圆角 58"/>
            <p:cNvSpPr/>
            <p:nvPr/>
          </p:nvSpPr>
          <p:spPr>
            <a:xfrm rot="2700000" flipH="1">
              <a:off x="-423990" y="228654"/>
              <a:ext cx="721788" cy="721788"/>
            </a:xfrm>
            <a:prstGeom prst="roundRect">
              <a:avLst/>
            </a:prstGeom>
            <a:solidFill>
              <a:srgbClr val="3B5AA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grpSp>
      <p:sp>
        <p:nvSpPr>
          <p:cNvPr id="33" name="矩形 32"/>
          <p:cNvSpPr/>
          <p:nvPr/>
        </p:nvSpPr>
        <p:spPr>
          <a:xfrm>
            <a:off x="499491" y="315130"/>
            <a:ext cx="7452120" cy="523220"/>
          </a:xfrm>
          <a:prstGeom prst="rect">
            <a:avLst/>
          </a:prstGeom>
        </p:spPr>
        <p:txBody>
          <a:bodyPr wrap="square">
            <a:spAutoFit/>
          </a:bodyPr>
          <a:lstStyle/>
          <a:p>
            <a:pPr defTabSz="1219200">
              <a:lnSpc>
                <a:spcPct val="100000"/>
              </a:lnSpc>
              <a:spcBef>
                <a:spcPct val="0"/>
              </a:spcBef>
              <a:buNone/>
              <a:defRPr/>
            </a:pPr>
            <a:r>
              <a:rPr lang="en-US" altLang="zh-CN" sz="2800" dirty="0" err="1">
                <a:solidFill>
                  <a:srgbClr val="3D3D3D"/>
                </a:solidFill>
              </a:rPr>
              <a:t>Members’experience</a:t>
            </a:r>
            <a:endParaRPr lang="zh-CN" altLang="en-US" sz="2800" kern="0" dirty="0">
              <a:solidFill>
                <a:srgbClr val="000000">
                  <a:lumMod val="75000"/>
                  <a:lumOff val="25000"/>
                </a:srgbClr>
              </a:solidFill>
              <a:cs typeface="+mn-ea"/>
              <a:sym typeface="+mn-lt"/>
            </a:endParaRPr>
          </a:p>
        </p:txBody>
      </p:sp>
      <p:grpSp>
        <p:nvGrpSpPr>
          <p:cNvPr id="31" name="组合 30">
            <a:extLst>
              <a:ext uri="{FF2B5EF4-FFF2-40B4-BE49-F238E27FC236}">
                <a16:creationId xmlns:a16="http://schemas.microsoft.com/office/drawing/2014/main" id="{003B63A4-4D1F-4BD1-8AD7-F52F914DB9C1}"/>
              </a:ext>
            </a:extLst>
          </p:cNvPr>
          <p:cNvGrpSpPr/>
          <p:nvPr/>
        </p:nvGrpSpPr>
        <p:grpSpPr>
          <a:xfrm>
            <a:off x="6185635" y="1400686"/>
            <a:ext cx="5639844" cy="4271743"/>
            <a:chOff x="6464971" y="3158730"/>
            <a:chExt cx="5639844" cy="4271743"/>
          </a:xfrm>
        </p:grpSpPr>
        <p:sp>
          <p:nvSpPr>
            <p:cNvPr id="32" name="TextBox 5">
              <a:extLst>
                <a:ext uri="{FF2B5EF4-FFF2-40B4-BE49-F238E27FC236}">
                  <a16:creationId xmlns:a16="http://schemas.microsoft.com/office/drawing/2014/main" id="{DE903995-A40D-4159-A3BA-8500A85F5489}"/>
                </a:ext>
              </a:extLst>
            </p:cNvPr>
            <p:cNvSpPr txBox="1"/>
            <p:nvPr/>
          </p:nvSpPr>
          <p:spPr>
            <a:xfrm>
              <a:off x="7341028" y="3158730"/>
              <a:ext cx="4763787" cy="530359"/>
            </a:xfrm>
            <a:prstGeom prst="rect">
              <a:avLst/>
            </a:prstGeom>
            <a:noFill/>
          </p:spPr>
          <p:txBody>
            <a:bodyPr wrap="square" lIns="121878" tIns="60939" rIns="121878" bIns="60939" rtlCol="0">
              <a:spAutoFit/>
            </a:bodyPr>
            <a:lstStyle/>
            <a:p>
              <a:pPr lvl="0" defTabSz="914400">
                <a:lnSpc>
                  <a:spcPct val="150000"/>
                </a:lnSpc>
                <a:defRPr/>
              </a:pPr>
              <a:r>
                <a:rPr lang="en-US" altLang="zh-CN" sz="2000" b="1" dirty="0">
                  <a:solidFill>
                    <a:schemeClr val="tx1">
                      <a:lumMod val="75000"/>
                      <a:lumOff val="25000"/>
                    </a:schemeClr>
                  </a:solidFill>
                  <a:cs typeface="+mn-ea"/>
                  <a:sym typeface="+mn-lt"/>
                </a:rPr>
                <a:t>Experience of back-end members</a:t>
              </a:r>
              <a:endParaRPr lang="en-US" altLang="zh-CN" sz="2000" b="1" dirty="0">
                <a:solidFill>
                  <a:prstClr val="black">
                    <a:lumMod val="75000"/>
                    <a:lumOff val="25000"/>
                  </a:prstClr>
                </a:solidFill>
                <a:cs typeface="+mn-ea"/>
                <a:sym typeface="+mn-lt"/>
              </a:endParaRPr>
            </a:p>
          </p:txBody>
        </p:sp>
        <p:sp>
          <p:nvSpPr>
            <p:cNvPr id="34" name="TextBox 6">
              <a:extLst>
                <a:ext uri="{FF2B5EF4-FFF2-40B4-BE49-F238E27FC236}">
                  <a16:creationId xmlns:a16="http://schemas.microsoft.com/office/drawing/2014/main" id="{7B796767-16F2-4A34-8CFF-69FDD5DBA64D}"/>
                </a:ext>
              </a:extLst>
            </p:cNvPr>
            <p:cNvSpPr txBox="1"/>
            <p:nvPr/>
          </p:nvSpPr>
          <p:spPr>
            <a:xfrm>
              <a:off x="7347043" y="3616843"/>
              <a:ext cx="4164599" cy="3813630"/>
            </a:xfrm>
            <a:prstGeom prst="rect">
              <a:avLst/>
            </a:prstGeom>
            <a:noFill/>
          </p:spPr>
          <p:txBody>
            <a:bodyPr wrap="square" lIns="121878" tIns="60939" rIns="121878" bIns="60939" rtlCol="0">
              <a:spAutoFit/>
            </a:bodyPr>
            <a:lstStyle/>
            <a:p>
              <a:pPr lvl="0" defTabSz="914400">
                <a:lnSpc>
                  <a:spcPct val="150000"/>
                </a:lnSpc>
                <a:defRPr/>
              </a:pPr>
              <a:r>
                <a:rPr lang="en-US" altLang="zh-CN" sz="1600" dirty="0">
                  <a:solidFill>
                    <a:prstClr val="black">
                      <a:lumMod val="75000"/>
                      <a:lumOff val="25000"/>
                    </a:prstClr>
                  </a:solidFill>
                  <a:cs typeface="+mn-ea"/>
                  <a:sym typeface="+mn-lt"/>
                </a:rPr>
                <a:t> </a:t>
              </a:r>
              <a:r>
                <a:rPr lang="en-US" altLang="zh-CN" dirty="0">
                  <a:solidFill>
                    <a:prstClr val="black">
                      <a:lumMod val="75000"/>
                      <a:lumOff val="25000"/>
                    </a:prstClr>
                  </a:solidFill>
                  <a:cs typeface="+mn-ea"/>
                  <a:sym typeface="+mn-lt"/>
                </a:rPr>
                <a:t>We feel very tired to acquire the corresponding knowledge but we think what we experience will be a treasure for the rest of our life not only physically but also psychologically. Completing a project is like climbing a mountain. When you climb all the mountains, you can see the sea. </a:t>
              </a:r>
              <a:endParaRPr lang="zh-CN" altLang="en-US" sz="1600" dirty="0">
                <a:solidFill>
                  <a:prstClr val="black">
                    <a:lumMod val="75000"/>
                    <a:lumOff val="25000"/>
                  </a:prstClr>
                </a:solidFill>
                <a:cs typeface="+mn-ea"/>
                <a:sym typeface="+mn-lt"/>
              </a:endParaRPr>
            </a:p>
          </p:txBody>
        </p:sp>
        <p:grpSp>
          <p:nvGrpSpPr>
            <p:cNvPr id="35" name="Group 31">
              <a:extLst>
                <a:ext uri="{FF2B5EF4-FFF2-40B4-BE49-F238E27FC236}">
                  <a16:creationId xmlns:a16="http://schemas.microsoft.com/office/drawing/2014/main" id="{45037C6F-FDBB-4887-A6FD-F3387661A609}"/>
                </a:ext>
              </a:extLst>
            </p:cNvPr>
            <p:cNvGrpSpPr/>
            <p:nvPr/>
          </p:nvGrpSpPr>
          <p:grpSpPr>
            <a:xfrm>
              <a:off x="6464971" y="3275926"/>
              <a:ext cx="795742" cy="795950"/>
              <a:chOff x="15251383" y="6859180"/>
              <a:chExt cx="1592106" cy="1591899"/>
            </a:xfrm>
          </p:grpSpPr>
          <p:sp>
            <p:nvSpPr>
              <p:cNvPr id="36" name="Oval 15">
                <a:extLst>
                  <a:ext uri="{FF2B5EF4-FFF2-40B4-BE49-F238E27FC236}">
                    <a16:creationId xmlns:a16="http://schemas.microsoft.com/office/drawing/2014/main" id="{6BF7D9F6-064D-4E52-9A89-74C8F91488B7}"/>
                  </a:ext>
                </a:extLst>
              </p:cNvPr>
              <p:cNvSpPr/>
              <p:nvPr/>
            </p:nvSpPr>
            <p:spPr>
              <a:xfrm>
                <a:off x="15251383" y="6859180"/>
                <a:ext cx="1592106" cy="1591899"/>
              </a:xfrm>
              <a:prstGeom prst="ellipse">
                <a:avLst/>
              </a:prstGeom>
              <a:solidFill>
                <a:srgbClr val="40ABFA"/>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noAutofit/>
              </a:bodyPr>
              <a:lstStyle/>
              <a:p>
                <a:pPr algn="ctr" defTabSz="914400"/>
                <a:endParaRPr lang="en-US" sz="2200" dirty="0">
                  <a:solidFill>
                    <a:prstClr val="white"/>
                  </a:solidFill>
                  <a:cs typeface="+mn-ea"/>
                  <a:sym typeface="+mn-lt"/>
                </a:endParaRPr>
              </a:p>
            </p:txBody>
          </p:sp>
          <p:sp>
            <p:nvSpPr>
              <p:cNvPr id="43" name="AutoShape 104">
                <a:extLst>
                  <a:ext uri="{FF2B5EF4-FFF2-40B4-BE49-F238E27FC236}">
                    <a16:creationId xmlns:a16="http://schemas.microsoft.com/office/drawing/2014/main" id="{87CD98B9-2A0F-4B23-B034-2D73D6B0947A}"/>
                  </a:ext>
                </a:extLst>
              </p:cNvPr>
              <p:cNvSpPr/>
              <p:nvPr/>
            </p:nvSpPr>
            <p:spPr bwMode="auto">
              <a:xfrm>
                <a:off x="15604797" y="7287590"/>
                <a:ext cx="861467" cy="694250"/>
              </a:xfrm>
              <a:custGeom>
                <a:avLst/>
                <a:gdLst>
                  <a:gd name="T0" fmla="+- 0 10800 41"/>
                  <a:gd name="T1" fmla="*/ T0 w 21518"/>
                  <a:gd name="T2" fmla="+- 0 10800 84"/>
                  <a:gd name="T3" fmla="*/ 10800 h 21432"/>
                  <a:gd name="T4" fmla="+- 0 10800 41"/>
                  <a:gd name="T5" fmla="*/ T4 w 21518"/>
                  <a:gd name="T6" fmla="+- 0 10800 84"/>
                  <a:gd name="T7" fmla="*/ 10800 h 21432"/>
                  <a:gd name="T8" fmla="+- 0 10800 41"/>
                  <a:gd name="T9" fmla="*/ T8 w 21518"/>
                  <a:gd name="T10" fmla="+- 0 10800 84"/>
                  <a:gd name="T11" fmla="*/ 10800 h 21432"/>
                  <a:gd name="T12" fmla="+- 0 10800 41"/>
                  <a:gd name="T13" fmla="*/ T12 w 21518"/>
                  <a:gd name="T14" fmla="+- 0 10800 84"/>
                  <a:gd name="T15" fmla="*/ 10800 h 21432"/>
                </a:gdLst>
                <a:ahLst/>
                <a:cxnLst>
                  <a:cxn ang="0">
                    <a:pos x="T1" y="T3"/>
                  </a:cxn>
                  <a:cxn ang="0">
                    <a:pos x="T5" y="T7"/>
                  </a:cxn>
                  <a:cxn ang="0">
                    <a:pos x="T9" y="T11"/>
                  </a:cxn>
                  <a:cxn ang="0">
                    <a:pos x="T13" y="T15"/>
                  </a:cxn>
                </a:cxnLst>
                <a:rect l="0" t="0" r="r" b="b"/>
                <a:pathLst>
                  <a:path w="21518" h="21432">
                    <a:moveTo>
                      <a:pt x="18959" y="13478"/>
                    </a:moveTo>
                    <a:cubicBezTo>
                      <a:pt x="19078" y="13531"/>
                      <a:pt x="19165" y="13624"/>
                      <a:pt x="19216" y="13755"/>
                    </a:cubicBezTo>
                    <a:cubicBezTo>
                      <a:pt x="19268" y="13884"/>
                      <a:pt x="19272" y="14021"/>
                      <a:pt x="19228" y="14164"/>
                    </a:cubicBezTo>
                    <a:cubicBezTo>
                      <a:pt x="18832" y="15579"/>
                      <a:pt x="18235" y="16805"/>
                      <a:pt x="17439" y="17841"/>
                    </a:cubicBezTo>
                    <a:cubicBezTo>
                      <a:pt x="16642" y="18886"/>
                      <a:pt x="15731" y="19706"/>
                      <a:pt x="14707" y="20308"/>
                    </a:cubicBezTo>
                    <a:cubicBezTo>
                      <a:pt x="13684" y="20911"/>
                      <a:pt x="12578" y="21275"/>
                      <a:pt x="11389" y="21395"/>
                    </a:cubicBezTo>
                    <a:cubicBezTo>
                      <a:pt x="10201" y="21516"/>
                      <a:pt x="9023" y="21336"/>
                      <a:pt x="7856" y="20866"/>
                    </a:cubicBezTo>
                    <a:cubicBezTo>
                      <a:pt x="6847" y="20443"/>
                      <a:pt x="5945" y="19849"/>
                      <a:pt x="5149" y="19068"/>
                    </a:cubicBezTo>
                    <a:cubicBezTo>
                      <a:pt x="4353" y="18292"/>
                      <a:pt x="3683" y="17362"/>
                      <a:pt x="3137" y="16281"/>
                    </a:cubicBezTo>
                    <a:lnTo>
                      <a:pt x="839" y="17623"/>
                    </a:lnTo>
                    <a:cubicBezTo>
                      <a:pt x="518" y="17827"/>
                      <a:pt x="282" y="17853"/>
                      <a:pt x="129" y="17693"/>
                    </a:cubicBezTo>
                    <a:cubicBezTo>
                      <a:pt x="-25" y="17539"/>
                      <a:pt x="-41" y="17250"/>
                      <a:pt x="78" y="16828"/>
                    </a:cubicBezTo>
                    <a:lnTo>
                      <a:pt x="1760" y="10972"/>
                    </a:lnTo>
                    <a:cubicBezTo>
                      <a:pt x="1835" y="10675"/>
                      <a:pt x="1985" y="10476"/>
                      <a:pt x="2200" y="10370"/>
                    </a:cubicBezTo>
                    <a:cubicBezTo>
                      <a:pt x="2416" y="10260"/>
                      <a:pt x="2638" y="10244"/>
                      <a:pt x="2863" y="10314"/>
                    </a:cubicBezTo>
                    <a:lnTo>
                      <a:pt x="7772" y="12327"/>
                    </a:lnTo>
                    <a:cubicBezTo>
                      <a:pt x="8109" y="12470"/>
                      <a:pt x="8280" y="12649"/>
                      <a:pt x="8287" y="12868"/>
                    </a:cubicBezTo>
                    <a:cubicBezTo>
                      <a:pt x="8297" y="13089"/>
                      <a:pt x="8140" y="13302"/>
                      <a:pt x="7819" y="13506"/>
                    </a:cubicBezTo>
                    <a:lnTo>
                      <a:pt x="5552" y="14845"/>
                    </a:lnTo>
                    <a:cubicBezTo>
                      <a:pt x="5948" y="15542"/>
                      <a:pt x="6409" y="16144"/>
                      <a:pt x="6938" y="16648"/>
                    </a:cubicBezTo>
                    <a:cubicBezTo>
                      <a:pt x="7465" y="17155"/>
                      <a:pt x="8063" y="17539"/>
                      <a:pt x="8739" y="17808"/>
                    </a:cubicBezTo>
                    <a:cubicBezTo>
                      <a:pt x="9569" y="18141"/>
                      <a:pt x="10395" y="18264"/>
                      <a:pt x="11222" y="18186"/>
                    </a:cubicBezTo>
                    <a:cubicBezTo>
                      <a:pt x="12049" y="18105"/>
                      <a:pt x="12827" y="17855"/>
                      <a:pt x="13543" y="17432"/>
                    </a:cubicBezTo>
                    <a:cubicBezTo>
                      <a:pt x="14265" y="17015"/>
                      <a:pt x="14900" y="16438"/>
                      <a:pt x="15448" y="15702"/>
                    </a:cubicBezTo>
                    <a:cubicBezTo>
                      <a:pt x="15998" y="14971"/>
                      <a:pt x="16410" y="14111"/>
                      <a:pt x="16687" y="13114"/>
                    </a:cubicBezTo>
                    <a:cubicBezTo>
                      <a:pt x="16734" y="12971"/>
                      <a:pt x="16808" y="12873"/>
                      <a:pt x="16919" y="12823"/>
                    </a:cubicBezTo>
                    <a:cubicBezTo>
                      <a:pt x="17026" y="12767"/>
                      <a:pt x="17141" y="12758"/>
                      <a:pt x="17261" y="12795"/>
                    </a:cubicBezTo>
                    <a:lnTo>
                      <a:pt x="18959" y="13478"/>
                    </a:lnTo>
                    <a:close/>
                    <a:moveTo>
                      <a:pt x="20675" y="3811"/>
                    </a:moveTo>
                    <a:cubicBezTo>
                      <a:pt x="20999" y="3609"/>
                      <a:pt x="21235" y="3581"/>
                      <a:pt x="21390" y="3741"/>
                    </a:cubicBezTo>
                    <a:cubicBezTo>
                      <a:pt x="21542" y="3895"/>
                      <a:pt x="21558" y="4175"/>
                      <a:pt x="21439" y="4576"/>
                    </a:cubicBezTo>
                    <a:lnTo>
                      <a:pt x="19755" y="10462"/>
                    </a:lnTo>
                    <a:cubicBezTo>
                      <a:pt x="19682" y="10756"/>
                      <a:pt x="19535" y="10961"/>
                      <a:pt x="19317" y="11064"/>
                    </a:cubicBezTo>
                    <a:cubicBezTo>
                      <a:pt x="19099" y="11173"/>
                      <a:pt x="18879" y="11190"/>
                      <a:pt x="18656" y="11117"/>
                    </a:cubicBezTo>
                    <a:lnTo>
                      <a:pt x="13745" y="9109"/>
                    </a:lnTo>
                    <a:cubicBezTo>
                      <a:pt x="13408" y="8964"/>
                      <a:pt x="13234" y="8782"/>
                      <a:pt x="13227" y="8563"/>
                    </a:cubicBezTo>
                    <a:cubicBezTo>
                      <a:pt x="13220" y="8345"/>
                      <a:pt x="13370" y="8132"/>
                      <a:pt x="13675" y="7928"/>
                    </a:cubicBezTo>
                    <a:lnTo>
                      <a:pt x="15942" y="6586"/>
                    </a:lnTo>
                    <a:cubicBezTo>
                      <a:pt x="15560" y="5889"/>
                      <a:pt x="15103" y="5287"/>
                      <a:pt x="14569" y="4786"/>
                    </a:cubicBezTo>
                    <a:cubicBezTo>
                      <a:pt x="14033" y="4279"/>
                      <a:pt x="13438" y="3892"/>
                      <a:pt x="12778" y="3626"/>
                    </a:cubicBezTo>
                    <a:cubicBezTo>
                      <a:pt x="11948" y="3293"/>
                      <a:pt x="11119" y="3170"/>
                      <a:pt x="10292" y="3248"/>
                    </a:cubicBezTo>
                    <a:cubicBezTo>
                      <a:pt x="9466" y="3329"/>
                      <a:pt x="8693" y="3581"/>
                      <a:pt x="7974" y="3999"/>
                    </a:cubicBezTo>
                    <a:cubicBezTo>
                      <a:pt x="7252" y="4421"/>
                      <a:pt x="6615" y="4998"/>
                      <a:pt x="6067" y="5732"/>
                    </a:cubicBezTo>
                    <a:cubicBezTo>
                      <a:pt x="5519" y="6463"/>
                      <a:pt x="5107" y="7326"/>
                      <a:pt x="4830" y="8317"/>
                    </a:cubicBezTo>
                    <a:cubicBezTo>
                      <a:pt x="4784" y="8460"/>
                      <a:pt x="4706" y="8558"/>
                      <a:pt x="4598" y="8614"/>
                    </a:cubicBezTo>
                    <a:cubicBezTo>
                      <a:pt x="4491" y="8664"/>
                      <a:pt x="4376" y="8672"/>
                      <a:pt x="4257" y="8639"/>
                    </a:cubicBezTo>
                    <a:lnTo>
                      <a:pt x="2549" y="7953"/>
                    </a:lnTo>
                    <a:cubicBezTo>
                      <a:pt x="2430" y="7902"/>
                      <a:pt x="2345" y="7810"/>
                      <a:pt x="2294" y="7681"/>
                    </a:cubicBezTo>
                    <a:cubicBezTo>
                      <a:pt x="2242" y="7552"/>
                      <a:pt x="2238" y="7415"/>
                      <a:pt x="2282" y="7270"/>
                    </a:cubicBezTo>
                    <a:cubicBezTo>
                      <a:pt x="2678" y="5878"/>
                      <a:pt x="3275" y="4654"/>
                      <a:pt x="4071" y="3604"/>
                    </a:cubicBezTo>
                    <a:cubicBezTo>
                      <a:pt x="4868" y="2554"/>
                      <a:pt x="5779" y="1727"/>
                      <a:pt x="6800" y="1125"/>
                    </a:cubicBezTo>
                    <a:cubicBezTo>
                      <a:pt x="7826" y="520"/>
                      <a:pt x="8927" y="156"/>
                      <a:pt x="10107" y="36"/>
                    </a:cubicBezTo>
                    <a:cubicBezTo>
                      <a:pt x="11290" y="-84"/>
                      <a:pt x="12471" y="95"/>
                      <a:pt x="13654" y="568"/>
                    </a:cubicBezTo>
                    <a:cubicBezTo>
                      <a:pt x="14647" y="988"/>
                      <a:pt x="15548" y="1587"/>
                      <a:pt x="16349" y="2363"/>
                    </a:cubicBezTo>
                    <a:cubicBezTo>
                      <a:pt x="17153" y="3144"/>
                      <a:pt x="17827" y="4071"/>
                      <a:pt x="18373" y="5152"/>
                    </a:cubicBezTo>
                    <a:lnTo>
                      <a:pt x="20675" y="3811"/>
                    </a:lnTo>
                    <a:close/>
                  </a:path>
                </a:pathLst>
              </a:custGeom>
              <a:solidFill>
                <a:schemeClr val="bg1"/>
              </a:solidFill>
              <a:ln>
                <a:noFill/>
              </a:ln>
              <a:effectLst/>
            </p:spPr>
            <p:txBody>
              <a:bodyPr lIns="19050" tIns="19050" rIns="19050" bIns="19050" anchor="ctr"/>
              <a:lstStyle/>
              <a:p>
                <a:pPr defTabSz="171450">
                  <a:defRPr/>
                </a:pPr>
                <a:endParaRPr lang="es-ES" sz="1100" dirty="0">
                  <a:solidFill>
                    <a:srgbClr val="44CEB9"/>
                  </a:solidFill>
                  <a:effectLst>
                    <a:outerShdw blurRad="38100" dist="38100" dir="2700000" algn="tl">
                      <a:srgbClr val="000000"/>
                    </a:outerShdw>
                  </a:effectLst>
                  <a:cs typeface="+mn-ea"/>
                  <a:sym typeface="+mn-lt"/>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1+#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accel="27000" decel="73000" fill="hold" nodeType="after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additive="base">
                                        <p:cTn id="12" dur="1500" fill="hold"/>
                                        <p:tgtEl>
                                          <p:spTgt spid="37"/>
                                        </p:tgtEl>
                                        <p:attrNameLst>
                                          <p:attrName>ppt_x</p:attrName>
                                        </p:attrNameLst>
                                      </p:cBhvr>
                                      <p:tavLst>
                                        <p:tav tm="0">
                                          <p:val>
                                            <p:strVal val="1+#ppt_w/2"/>
                                          </p:val>
                                        </p:tav>
                                        <p:tav tm="100000">
                                          <p:val>
                                            <p:strVal val="#ppt_x"/>
                                          </p:val>
                                        </p:tav>
                                      </p:tavLst>
                                    </p:anim>
                                    <p:anim calcmode="lin" valueType="num">
                                      <p:cBhvr additive="base">
                                        <p:cTn id="13" dur="1500" fill="hold"/>
                                        <p:tgtEl>
                                          <p:spTgt spid="37"/>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2" fill="hold" nodeType="after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additive="base">
                                        <p:cTn id="17" dur="500" fill="hold"/>
                                        <p:tgtEl>
                                          <p:spTgt spid="31"/>
                                        </p:tgtEl>
                                        <p:attrNameLst>
                                          <p:attrName>ppt_x</p:attrName>
                                        </p:attrNameLst>
                                      </p:cBhvr>
                                      <p:tavLst>
                                        <p:tav tm="0">
                                          <p:val>
                                            <p:strVal val="1+#ppt_w/2"/>
                                          </p:val>
                                        </p:tav>
                                        <p:tav tm="100000">
                                          <p:val>
                                            <p:strVal val="#ppt_x"/>
                                          </p:val>
                                        </p:tav>
                                      </p:tavLst>
                                    </p:anim>
                                    <p:anim calcmode="lin" valueType="num">
                                      <p:cBhvr additive="base">
                                        <p:cTn id="18"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形状 14"/>
          <p:cNvSpPr/>
          <p:nvPr/>
        </p:nvSpPr>
        <p:spPr>
          <a:xfrm>
            <a:off x="-514350" y="3676650"/>
            <a:ext cx="13696950" cy="3600450"/>
          </a:xfrm>
          <a:custGeom>
            <a:avLst/>
            <a:gdLst>
              <a:gd name="connsiteX0" fmla="*/ 9262035 w 12192000"/>
              <a:gd name="connsiteY0" fmla="*/ 524 h 3733799"/>
              <a:gd name="connsiteX1" fmla="*/ 10724838 w 12192000"/>
              <a:gd name="connsiteY1" fmla="*/ 536169 h 3733799"/>
              <a:gd name="connsiteX2" fmla="*/ 12118293 w 12192000"/>
              <a:gd name="connsiteY2" fmla="*/ 1133797 h 3733799"/>
              <a:gd name="connsiteX3" fmla="*/ 12192000 w 12192000"/>
              <a:gd name="connsiteY3" fmla="*/ 1141226 h 3733799"/>
              <a:gd name="connsiteX4" fmla="*/ 12192000 w 12192000"/>
              <a:gd name="connsiteY4" fmla="*/ 3733799 h 3733799"/>
              <a:gd name="connsiteX5" fmla="*/ 0 w 12192000"/>
              <a:gd name="connsiteY5" fmla="*/ 3733799 h 3733799"/>
              <a:gd name="connsiteX6" fmla="*/ 0 w 12192000"/>
              <a:gd name="connsiteY6" fmla="*/ 2044617 h 3733799"/>
              <a:gd name="connsiteX7" fmla="*/ 59075 w 12192000"/>
              <a:gd name="connsiteY7" fmla="*/ 2081444 h 3733799"/>
              <a:gd name="connsiteX8" fmla="*/ 1327269 w 12192000"/>
              <a:gd name="connsiteY8" fmla="*/ 1977000 h 3733799"/>
              <a:gd name="connsiteX9" fmla="*/ 7250856 w 12192000"/>
              <a:gd name="connsiteY9" fmla="*/ 1395612 h 3733799"/>
              <a:gd name="connsiteX10" fmla="*/ 9262035 w 12192000"/>
              <a:gd name="connsiteY10" fmla="*/ 524 h 3733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3733799">
                <a:moveTo>
                  <a:pt x="9262035" y="524"/>
                </a:moveTo>
                <a:cubicBezTo>
                  <a:pt x="9668911" y="-10661"/>
                  <a:pt x="10127283" y="157003"/>
                  <a:pt x="10724838" y="536169"/>
                </a:cubicBezTo>
                <a:cubicBezTo>
                  <a:pt x="11361364" y="914018"/>
                  <a:pt x="11800751" y="1086239"/>
                  <a:pt x="12118293" y="1133797"/>
                </a:cubicBezTo>
                <a:lnTo>
                  <a:pt x="12192000" y="1141226"/>
                </a:lnTo>
                <a:lnTo>
                  <a:pt x="12192000" y="3733799"/>
                </a:lnTo>
                <a:lnTo>
                  <a:pt x="0" y="3733799"/>
                </a:lnTo>
                <a:lnTo>
                  <a:pt x="0" y="2044617"/>
                </a:lnTo>
                <a:lnTo>
                  <a:pt x="59075" y="2081444"/>
                </a:lnTo>
                <a:cubicBezTo>
                  <a:pt x="383198" y="2264096"/>
                  <a:pt x="784719" y="2276054"/>
                  <a:pt x="1327269" y="1977000"/>
                </a:cubicBezTo>
                <a:cubicBezTo>
                  <a:pt x="3509642" y="965892"/>
                  <a:pt x="4437524" y="4188794"/>
                  <a:pt x="7250856" y="1395612"/>
                </a:cubicBezTo>
                <a:cubicBezTo>
                  <a:pt x="8048832" y="534591"/>
                  <a:pt x="8583909" y="19161"/>
                  <a:pt x="9262035" y="524"/>
                </a:cubicBezTo>
                <a:close/>
              </a:path>
            </a:pathLst>
          </a:custGeom>
          <a:gradFill flip="none" rotWithShape="1">
            <a:gsLst>
              <a:gs pos="7000">
                <a:srgbClr val="3A4692"/>
              </a:gs>
              <a:gs pos="100000">
                <a:srgbClr val="0070C0">
                  <a:lumMod val="60000"/>
                  <a:lumOff val="40000"/>
                </a:srgbClr>
              </a:gs>
            </a:gsLst>
            <a:lin ang="3600000" scaled="0"/>
            <a:tileRect/>
          </a:gradFill>
          <a:ln w="25400" cap="flat" cmpd="sng" algn="ctr">
            <a:noFill/>
            <a:prstDash val="solid"/>
          </a:ln>
          <a:effectLst>
            <a:outerShdw blurRad="139700" dist="38100" dir="5400000" algn="t" rotWithShape="0">
              <a:prstClr val="black">
                <a:alpha val="22000"/>
              </a:prstClr>
            </a:outerShdw>
          </a:effectLst>
        </p:spPr>
        <p:txBody>
          <a:bodyPr wrap="square" lIns="80632" tIns="40316" rIns="80632" bIns="40316"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cs typeface="+mn-ea"/>
              <a:sym typeface="+mn-lt"/>
            </a:endParaRPr>
          </a:p>
        </p:txBody>
      </p:sp>
      <p:sp>
        <p:nvSpPr>
          <p:cNvPr id="8" name="任意多边形: 形状 7"/>
          <p:cNvSpPr/>
          <p:nvPr/>
        </p:nvSpPr>
        <p:spPr>
          <a:xfrm rot="16200000">
            <a:off x="559862" y="-559870"/>
            <a:ext cx="1147227" cy="2266949"/>
          </a:xfrm>
          <a:custGeom>
            <a:avLst/>
            <a:gdLst>
              <a:gd name="connsiteX0" fmla="*/ 1267209 w 1267209"/>
              <a:gd name="connsiteY0" fmla="*/ 0 h 1620256"/>
              <a:gd name="connsiteX1" fmla="*/ 1267209 w 1267209"/>
              <a:gd name="connsiteY1" fmla="*/ 1620256 h 1620256"/>
              <a:gd name="connsiteX2" fmla="*/ 1244797 w 1267209"/>
              <a:gd name="connsiteY2" fmla="*/ 1613203 h 1620256"/>
              <a:gd name="connsiteX3" fmla="*/ 974486 w 1267209"/>
              <a:gd name="connsiteY3" fmla="*/ 1462269 h 1620256"/>
              <a:gd name="connsiteX4" fmla="*/ 799015 w 1267209"/>
              <a:gd name="connsiteY4" fmla="*/ 631459 h 1620256"/>
              <a:gd name="connsiteX5" fmla="*/ 51638 w 1267209"/>
              <a:gd name="connsiteY5" fmla="*/ 261537 h 1620256"/>
              <a:gd name="connsiteX6" fmla="*/ 0 w 1267209"/>
              <a:gd name="connsiteY6" fmla="*/ 71513 h 1620256"/>
              <a:gd name="connsiteX7" fmla="*/ 4845 w 1267209"/>
              <a:gd name="connsiteY7" fmla="*/ 0 h 1620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7209" h="1620256">
                <a:moveTo>
                  <a:pt x="1267209" y="0"/>
                </a:moveTo>
                <a:lnTo>
                  <a:pt x="1267209" y="1620256"/>
                </a:lnTo>
                <a:lnTo>
                  <a:pt x="1244797" y="1613203"/>
                </a:lnTo>
                <a:cubicBezTo>
                  <a:pt x="1132041" y="1573564"/>
                  <a:pt x="1032319" y="1524229"/>
                  <a:pt x="974486" y="1462269"/>
                </a:cubicBezTo>
                <a:cubicBezTo>
                  <a:pt x="799015" y="1274276"/>
                  <a:pt x="952822" y="831581"/>
                  <a:pt x="799015" y="631459"/>
                </a:cubicBezTo>
                <a:cubicBezTo>
                  <a:pt x="645206" y="431338"/>
                  <a:pt x="163203" y="427295"/>
                  <a:pt x="51638" y="261537"/>
                </a:cubicBezTo>
                <a:cubicBezTo>
                  <a:pt x="16774" y="209737"/>
                  <a:pt x="1479" y="143034"/>
                  <a:pt x="0" y="71513"/>
                </a:cubicBezTo>
                <a:lnTo>
                  <a:pt x="4845" y="0"/>
                </a:lnTo>
                <a:close/>
              </a:path>
            </a:pathLst>
          </a:custGeom>
          <a:gradFill flip="none" rotWithShape="1">
            <a:gsLst>
              <a:gs pos="0">
                <a:srgbClr val="3A4692"/>
              </a:gs>
              <a:gs pos="100000">
                <a:srgbClr val="0070C0">
                  <a:lumMod val="60000"/>
                  <a:lumOff val="40000"/>
                </a:srgbClr>
              </a:gs>
            </a:gsLst>
            <a:lin ang="2700000" scaled="0"/>
            <a:tileRect/>
          </a:gradFill>
          <a:ln w="25400" cap="flat" cmpd="sng" algn="ctr">
            <a:noFill/>
            <a:prstDash val="solid"/>
          </a:ln>
          <a:effectLst>
            <a:outerShdw blurRad="139700" dist="38100" dir="5400000" algn="t" rotWithShape="0">
              <a:prstClr val="black">
                <a:alpha val="22000"/>
              </a:prstClr>
            </a:outerShdw>
          </a:effectLst>
        </p:spPr>
        <p:txBody>
          <a:bodyPr lIns="80632" tIns="40316" rIns="80632" bIns="40316"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cs typeface="+mn-ea"/>
              <a:sym typeface="+mn-lt"/>
            </a:endParaRPr>
          </a:p>
        </p:txBody>
      </p:sp>
      <p:grpSp>
        <p:nvGrpSpPr>
          <p:cNvPr id="9" name="组合 8"/>
          <p:cNvGrpSpPr/>
          <p:nvPr/>
        </p:nvGrpSpPr>
        <p:grpSpPr>
          <a:xfrm>
            <a:off x="5121307" y="-960422"/>
            <a:ext cx="1214468" cy="575138"/>
            <a:chOff x="5561058" y="2003170"/>
            <a:chExt cx="1309433" cy="620111"/>
          </a:xfrm>
        </p:grpSpPr>
        <p:sp>
          <p:nvSpPr>
            <p:cNvPr id="10" name="椭圆 9"/>
            <p:cNvSpPr/>
            <p:nvPr/>
          </p:nvSpPr>
          <p:spPr>
            <a:xfrm>
              <a:off x="5561058" y="2003170"/>
              <a:ext cx="619886" cy="620110"/>
            </a:xfrm>
            <a:prstGeom prst="ellipse">
              <a:avLst/>
            </a:prstGeom>
            <a:solidFill>
              <a:srgbClr val="0070C0"/>
            </a:solidFill>
            <a:ln w="25400" cap="flat" cmpd="sng" algn="ctr">
              <a:noFill/>
              <a:prstDash val="solid"/>
            </a:ln>
            <a:effectLst>
              <a:outerShdw blurRad="139700" dist="38100" dir="5400000" algn="t" rotWithShape="0">
                <a:prstClr val="black">
                  <a:alpha val="22000"/>
                </a:prstClr>
              </a:outerShdw>
            </a:effectLst>
          </p:spPr>
          <p:txBody>
            <a:bodyPr lIns="80632" tIns="40316" rIns="80632" bIns="40316"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cs typeface="+mn-ea"/>
                <a:sym typeface="+mn-lt"/>
              </a:endParaRPr>
            </a:p>
          </p:txBody>
        </p:sp>
        <p:sp>
          <p:nvSpPr>
            <p:cNvPr id="11" name="椭圆 10"/>
            <p:cNvSpPr/>
            <p:nvPr/>
          </p:nvSpPr>
          <p:spPr>
            <a:xfrm>
              <a:off x="6250605" y="2003171"/>
              <a:ext cx="619886" cy="620110"/>
            </a:xfrm>
            <a:prstGeom prst="ellipse">
              <a:avLst/>
            </a:prstGeom>
            <a:gradFill flip="none" rotWithShape="1">
              <a:gsLst>
                <a:gs pos="0">
                  <a:srgbClr val="0070C0">
                    <a:lumMod val="67000"/>
                  </a:srgbClr>
                </a:gs>
                <a:gs pos="48000">
                  <a:srgbClr val="0070C0">
                    <a:lumMod val="97000"/>
                    <a:lumOff val="3000"/>
                  </a:srgbClr>
                </a:gs>
                <a:gs pos="100000">
                  <a:srgbClr val="0070C0">
                    <a:lumMod val="60000"/>
                    <a:lumOff val="40000"/>
                  </a:srgbClr>
                </a:gs>
              </a:gsLst>
              <a:lin ang="16200000" scaled="1"/>
              <a:tileRect/>
            </a:gradFill>
            <a:ln w="25400" cap="flat" cmpd="sng" algn="ctr">
              <a:noFill/>
              <a:prstDash val="solid"/>
            </a:ln>
            <a:effectLst>
              <a:outerShdw blurRad="139700" dist="38100" dir="5400000" algn="t" rotWithShape="0">
                <a:prstClr val="black">
                  <a:alpha val="22000"/>
                </a:prstClr>
              </a:outerShdw>
            </a:effectLst>
          </p:spPr>
          <p:txBody>
            <a:bodyPr lIns="80632" tIns="40316" rIns="80632" bIns="40316"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cs typeface="+mn-ea"/>
                <a:sym typeface="+mn-lt"/>
              </a:endParaRPr>
            </a:p>
          </p:txBody>
        </p:sp>
      </p:gr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0770" y="1237940"/>
            <a:ext cx="5441229" cy="4339699"/>
          </a:xfrm>
          <a:prstGeom prst="rect">
            <a:avLst/>
          </a:prstGeom>
        </p:spPr>
      </p:pic>
      <p:sp>
        <p:nvSpPr>
          <p:cNvPr id="25" name="文本框 24"/>
          <p:cNvSpPr txBox="1"/>
          <p:nvPr/>
        </p:nvSpPr>
        <p:spPr>
          <a:xfrm>
            <a:off x="318653" y="1792475"/>
            <a:ext cx="6432117" cy="1569660"/>
          </a:xfrm>
          <a:prstGeom prst="rect">
            <a:avLst/>
          </a:prstGeom>
          <a:noFill/>
        </p:spPr>
        <p:txBody>
          <a:bodyPr wrap="square" rtlCol="0">
            <a:spAutoFit/>
          </a:bodyPr>
          <a:lstStyle/>
          <a:p>
            <a:pPr lvl="0" algn="ctr">
              <a:defRPr/>
            </a:pPr>
            <a:r>
              <a:rPr lang="en-US" altLang="zh-CN" sz="4800" dirty="0">
                <a:solidFill>
                  <a:srgbClr val="3B5AA7"/>
                </a:solidFill>
                <a:latin typeface="方正正黑简体" panose="02000000000000000000" pitchFamily="2" charset="-122"/>
                <a:ea typeface="方正正黑简体" panose="02000000000000000000" pitchFamily="2" charset="-122"/>
                <a:cs typeface="+mn-ea"/>
                <a:sym typeface="+mn-lt"/>
              </a:rPr>
              <a:t>Thanks to the ta for your guidance</a:t>
            </a:r>
            <a:endParaRPr kumimoji="0" lang="zh-CN" altLang="en-US" sz="4800" b="0" i="0" u="none" strike="noStrike" kern="1200" cap="none" spc="0" normalizeH="0" baseline="0" noProof="0" dirty="0">
              <a:ln>
                <a:noFill/>
              </a:ln>
              <a:solidFill>
                <a:srgbClr val="3B5AA7"/>
              </a:solidFill>
              <a:effectLst/>
              <a:uLnTx/>
              <a:uFillTx/>
              <a:latin typeface="方正正黑简体" panose="02000000000000000000" pitchFamily="2" charset="-122"/>
              <a:ea typeface="方正正黑简体" panose="02000000000000000000" pitchFamily="2" charset="-122"/>
              <a:cs typeface="+mn-ea"/>
              <a:sym typeface="+mn-lt"/>
            </a:endParaRPr>
          </a:p>
        </p:txBody>
      </p:sp>
      <p:sp>
        <p:nvSpPr>
          <p:cNvPr id="29" name="文本框 28"/>
          <p:cNvSpPr txBox="1"/>
          <p:nvPr/>
        </p:nvSpPr>
        <p:spPr>
          <a:xfrm>
            <a:off x="349676" y="3585928"/>
            <a:ext cx="6432117" cy="830997"/>
          </a:xfrm>
          <a:prstGeom prst="rect">
            <a:avLst/>
          </a:prstGeom>
          <a:noFill/>
        </p:spPr>
        <p:txBody>
          <a:bodyPr wrap="square" rtlCol="0">
            <a:spAutoFit/>
          </a:bodyPr>
          <a:lstStyle/>
          <a:p>
            <a:pPr lvl="0" algn="ctr">
              <a:defRPr/>
            </a:pPr>
            <a:r>
              <a:rPr lang="en-US" altLang="zh-CN" sz="4800" dirty="0">
                <a:solidFill>
                  <a:srgbClr val="3B5AA7"/>
                </a:solidFill>
                <a:latin typeface="方正正黑简体" panose="02000000000000000000" pitchFamily="2" charset="-122"/>
                <a:ea typeface="方正正黑简体" panose="02000000000000000000" pitchFamily="2" charset="-122"/>
                <a:cs typeface="+mn-ea"/>
                <a:sym typeface="+mn-lt"/>
              </a:rPr>
              <a:t>Thanks for watching</a:t>
            </a:r>
            <a:endParaRPr kumimoji="0" lang="zh-CN" altLang="en-US" sz="4800" b="0" i="0" u="none" strike="noStrike" kern="1200" cap="none" spc="0" normalizeH="0" baseline="0" noProof="0" dirty="0">
              <a:ln>
                <a:noFill/>
              </a:ln>
              <a:solidFill>
                <a:srgbClr val="3B5AA7"/>
              </a:solidFill>
              <a:effectLst/>
              <a:uLnTx/>
              <a:uFillTx/>
              <a:latin typeface="方正正黑简体" panose="02000000000000000000" pitchFamily="2" charset="-122"/>
              <a:ea typeface="方正正黑简体" panose="02000000000000000000" pitchFamily="2" charset="-122"/>
              <a:cs typeface="+mn-ea"/>
              <a:sym typeface="+mn-lt"/>
            </a:endParaRPr>
          </a:p>
        </p:txBody>
      </p:sp>
      <p:grpSp>
        <p:nvGrpSpPr>
          <p:cNvPr id="21" name="组合 20"/>
          <p:cNvGrpSpPr/>
          <p:nvPr/>
        </p:nvGrpSpPr>
        <p:grpSpPr>
          <a:xfrm>
            <a:off x="7641875" y="288569"/>
            <a:ext cx="4360244" cy="529389"/>
            <a:chOff x="1190325" y="1980965"/>
            <a:chExt cx="4360244" cy="529389"/>
          </a:xfrm>
        </p:grpSpPr>
        <p:sp>
          <p:nvSpPr>
            <p:cNvPr id="22" name="文本框 21"/>
            <p:cNvSpPr txBox="1"/>
            <p:nvPr/>
          </p:nvSpPr>
          <p:spPr>
            <a:xfrm>
              <a:off x="1346488" y="2045604"/>
              <a:ext cx="3556382" cy="405595"/>
            </a:xfrm>
            <a:prstGeom prst="rect">
              <a:avLst/>
            </a:prstGeom>
            <a:noFill/>
          </p:spPr>
          <p:txBody>
            <a:bodyPr wrap="square" rtlCol="0">
              <a:spAutoFit/>
            </a:bodyPr>
            <a:lstStyle/>
            <a:p>
              <a:r>
                <a:rPr lang="en-US" altLang="zh-CN" sz="2000" dirty="0">
                  <a:solidFill>
                    <a:srgbClr val="40ABFA"/>
                  </a:solidFill>
                  <a:cs typeface="+mn-ea"/>
                  <a:sym typeface="+mn-lt"/>
                </a:rPr>
                <a:t>Software Engineering    |</a:t>
              </a:r>
              <a:endParaRPr lang="zh-CN" altLang="en-US" sz="2000" dirty="0">
                <a:solidFill>
                  <a:srgbClr val="40ABFA"/>
                </a:solidFill>
                <a:cs typeface="+mn-ea"/>
                <a:sym typeface="+mn-lt"/>
              </a:endParaRPr>
            </a:p>
          </p:txBody>
        </p:sp>
        <p:sp>
          <p:nvSpPr>
            <p:cNvPr id="23" name="矩形: 圆角 22"/>
            <p:cNvSpPr/>
            <p:nvPr/>
          </p:nvSpPr>
          <p:spPr>
            <a:xfrm>
              <a:off x="1190325" y="1980965"/>
              <a:ext cx="4360244" cy="529389"/>
            </a:xfrm>
            <a:prstGeom prst="roundRect">
              <a:avLst>
                <a:gd name="adj" fmla="val 50000"/>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24" name="图形 2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02870" y="2040119"/>
              <a:ext cx="411080" cy="41108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42"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1000"/>
                                        <p:tgtEl>
                                          <p:spTgt spid="16"/>
                                        </p:tgtEl>
                                      </p:cBhvr>
                                    </p:animEffect>
                                    <p:anim calcmode="lin" valueType="num">
                                      <p:cBhvr>
                                        <p:cTn id="14" dur="1000" fill="hold"/>
                                        <p:tgtEl>
                                          <p:spTgt spid="16"/>
                                        </p:tgtEl>
                                        <p:attrNameLst>
                                          <p:attrName>ppt_x</p:attrName>
                                        </p:attrNameLst>
                                      </p:cBhvr>
                                      <p:tavLst>
                                        <p:tav tm="0">
                                          <p:val>
                                            <p:strVal val="#ppt_x"/>
                                          </p:val>
                                        </p:tav>
                                        <p:tav tm="100000">
                                          <p:val>
                                            <p:strVal val="#ppt_x"/>
                                          </p:val>
                                        </p:tav>
                                      </p:tavLst>
                                    </p:anim>
                                    <p:anim calcmode="lin" valueType="num">
                                      <p:cBhvr>
                                        <p:cTn id="15" dur="1000" fill="hold"/>
                                        <p:tgtEl>
                                          <p:spTgt spid="16"/>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25"/>
                                        </p:tgtEl>
                                        <p:attrNameLst>
                                          <p:attrName>style.visibility</p:attrName>
                                        </p:attrNameLst>
                                      </p:cBhvr>
                                      <p:to>
                                        <p:strVal val="visible"/>
                                      </p:to>
                                    </p:set>
                                    <p:anim calcmode="lin" valueType="num">
                                      <p:cBhvr>
                                        <p:cTn id="19"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25"/>
                                        </p:tgtEl>
                                        <p:attrNameLst>
                                          <p:attrName>ppt_y</p:attrName>
                                        </p:attrNameLst>
                                      </p:cBhvr>
                                      <p:tavLst>
                                        <p:tav tm="0">
                                          <p:val>
                                            <p:strVal val="#ppt_y"/>
                                          </p:val>
                                        </p:tav>
                                        <p:tav tm="100000">
                                          <p:val>
                                            <p:strVal val="#ppt_y"/>
                                          </p:val>
                                        </p:tav>
                                      </p:tavLst>
                                    </p:anim>
                                    <p:anim calcmode="lin" valueType="num">
                                      <p:cBhvr>
                                        <p:cTn id="21"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25"/>
                                        </p:tgtEl>
                                      </p:cBhvr>
                                    </p:animEffect>
                                  </p:childTnLst>
                                </p:cTn>
                              </p:par>
                            </p:childTnLst>
                          </p:cTn>
                        </p:par>
                        <p:par>
                          <p:cTn id="24" fill="hold">
                            <p:stCondLst>
                              <p:cond delay="315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29"/>
                                        </p:tgtEl>
                                        <p:attrNameLst>
                                          <p:attrName>style.visibility</p:attrName>
                                        </p:attrNameLst>
                                      </p:cBhvr>
                                      <p:to>
                                        <p:strVal val="visible"/>
                                      </p:to>
                                    </p:set>
                                    <p:anim calcmode="lin" valueType="num">
                                      <p:cBhvr>
                                        <p:cTn id="27"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29"/>
                                        </p:tgtEl>
                                        <p:attrNameLst>
                                          <p:attrName>ppt_y</p:attrName>
                                        </p:attrNameLst>
                                      </p:cBhvr>
                                      <p:tavLst>
                                        <p:tav tm="0">
                                          <p:val>
                                            <p:strVal val="#ppt_y"/>
                                          </p:val>
                                        </p:tav>
                                        <p:tav tm="100000">
                                          <p:val>
                                            <p:strVal val="#ppt_y"/>
                                          </p:val>
                                        </p:tav>
                                      </p:tavLst>
                                    </p:anim>
                                    <p:anim calcmode="lin" valueType="num">
                                      <p:cBhvr>
                                        <p:cTn id="29"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29"/>
                                        </p:tgtEl>
                                      </p:cBhvr>
                                    </p:animEffect>
                                  </p:childTnLst>
                                </p:cTn>
                              </p:par>
                            </p:childTnLst>
                          </p:cTn>
                        </p:par>
                        <p:par>
                          <p:cTn id="32" fill="hold">
                            <p:stCondLst>
                              <p:cond delay="4550"/>
                            </p:stCondLst>
                            <p:childTnLst>
                              <p:par>
                                <p:cTn id="33" presetID="2" presetClass="entr" presetSubtype="2" accel="27000" decel="73000"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1500" fill="hold"/>
                                        <p:tgtEl>
                                          <p:spTgt spid="21"/>
                                        </p:tgtEl>
                                        <p:attrNameLst>
                                          <p:attrName>ppt_x</p:attrName>
                                        </p:attrNameLst>
                                      </p:cBhvr>
                                      <p:tavLst>
                                        <p:tav tm="0">
                                          <p:val>
                                            <p:strVal val="1+#ppt_w/2"/>
                                          </p:val>
                                        </p:tav>
                                        <p:tav tm="100000">
                                          <p:val>
                                            <p:strVal val="#ppt_x"/>
                                          </p:val>
                                        </p:tav>
                                      </p:tavLst>
                                    </p:anim>
                                    <p:anim calcmode="lin" valueType="num">
                                      <p:cBhvr additive="base">
                                        <p:cTn id="36" dur="1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8" grpId="0" animBg="1"/>
      <p:bldP spid="25" grpId="0"/>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形状 14"/>
          <p:cNvSpPr/>
          <p:nvPr/>
        </p:nvSpPr>
        <p:spPr>
          <a:xfrm>
            <a:off x="1" y="-144379"/>
            <a:ext cx="4427620" cy="7002379"/>
          </a:xfrm>
          <a:custGeom>
            <a:avLst/>
            <a:gdLst>
              <a:gd name="connsiteX0" fmla="*/ 0 w 5232924"/>
              <a:gd name="connsiteY0" fmla="*/ 0 h 6858000"/>
              <a:gd name="connsiteX1" fmla="*/ 3771848 w 5232924"/>
              <a:gd name="connsiteY1" fmla="*/ 0 h 6858000"/>
              <a:gd name="connsiteX2" fmla="*/ 3747885 w 5232924"/>
              <a:gd name="connsiteY2" fmla="*/ 41254 h 6858000"/>
              <a:gd name="connsiteX3" fmla="*/ 4947975 w 5232924"/>
              <a:gd name="connsiteY3" fmla="*/ 6000595 h 6858000"/>
              <a:gd name="connsiteX4" fmla="*/ 4608350 w 5232924"/>
              <a:gd name="connsiteY4" fmla="*/ 6789831 h 6858000"/>
              <a:gd name="connsiteX5" fmla="*/ 4580242 w 5232924"/>
              <a:gd name="connsiteY5" fmla="*/ 6858000 h 6858000"/>
              <a:gd name="connsiteX6" fmla="*/ 0 w 5232924"/>
              <a:gd name="connsiteY6" fmla="*/ 6858000 h 6858000"/>
              <a:gd name="connsiteX0-1" fmla="*/ 0 w 4614203"/>
              <a:gd name="connsiteY0-2" fmla="*/ 0 h 6858000"/>
              <a:gd name="connsiteX1-3" fmla="*/ 3771848 w 4614203"/>
              <a:gd name="connsiteY1-4" fmla="*/ 0 h 6858000"/>
              <a:gd name="connsiteX2-5" fmla="*/ 3747885 w 4614203"/>
              <a:gd name="connsiteY2-6" fmla="*/ 41254 h 6858000"/>
              <a:gd name="connsiteX3-7" fmla="*/ 4095202 w 4614203"/>
              <a:gd name="connsiteY3-8" fmla="*/ 4989943 h 6858000"/>
              <a:gd name="connsiteX4-9" fmla="*/ 4608350 w 4614203"/>
              <a:gd name="connsiteY4-10" fmla="*/ 6789831 h 6858000"/>
              <a:gd name="connsiteX5-11" fmla="*/ 4580242 w 4614203"/>
              <a:gd name="connsiteY5-12" fmla="*/ 6858000 h 6858000"/>
              <a:gd name="connsiteX6-13" fmla="*/ 0 w 4614203"/>
              <a:gd name="connsiteY6-14" fmla="*/ 6858000 h 6858000"/>
              <a:gd name="connsiteX7" fmla="*/ 0 w 4614203"/>
              <a:gd name="connsiteY7" fmla="*/ 0 h 6858000"/>
              <a:gd name="connsiteX0-15" fmla="*/ 0 w 4709255"/>
              <a:gd name="connsiteY0-16" fmla="*/ 0 h 6858000"/>
              <a:gd name="connsiteX1-17" fmla="*/ 3771848 w 4709255"/>
              <a:gd name="connsiteY1-18" fmla="*/ 0 h 6858000"/>
              <a:gd name="connsiteX2-19" fmla="*/ 3747885 w 4709255"/>
              <a:gd name="connsiteY2-20" fmla="*/ 41254 h 6858000"/>
              <a:gd name="connsiteX3-21" fmla="*/ 4095202 w 4709255"/>
              <a:gd name="connsiteY3-22" fmla="*/ 4989943 h 6858000"/>
              <a:gd name="connsiteX4-23" fmla="*/ 4608350 w 4709255"/>
              <a:gd name="connsiteY4-24" fmla="*/ 6789831 h 6858000"/>
              <a:gd name="connsiteX5-25" fmla="*/ 4580242 w 4709255"/>
              <a:gd name="connsiteY5-26" fmla="*/ 6858000 h 6858000"/>
              <a:gd name="connsiteX6-27" fmla="*/ 0 w 4709255"/>
              <a:gd name="connsiteY6-28" fmla="*/ 6858000 h 6858000"/>
              <a:gd name="connsiteX7-29" fmla="*/ 0 w 4709255"/>
              <a:gd name="connsiteY7-30" fmla="*/ 0 h 6858000"/>
              <a:gd name="connsiteX0-31" fmla="*/ 0 w 4709255"/>
              <a:gd name="connsiteY0-32" fmla="*/ 0 h 6858000"/>
              <a:gd name="connsiteX1-33" fmla="*/ 3771848 w 4709255"/>
              <a:gd name="connsiteY1-34" fmla="*/ 0 h 6858000"/>
              <a:gd name="connsiteX2-35" fmla="*/ 3747885 w 4709255"/>
              <a:gd name="connsiteY2-36" fmla="*/ 41254 h 6858000"/>
              <a:gd name="connsiteX3-37" fmla="*/ 4095202 w 4709255"/>
              <a:gd name="connsiteY3-38" fmla="*/ 4989943 h 6858000"/>
              <a:gd name="connsiteX4-39" fmla="*/ 4608350 w 4709255"/>
              <a:gd name="connsiteY4-40" fmla="*/ 6789831 h 6858000"/>
              <a:gd name="connsiteX5-41" fmla="*/ 4580242 w 4709255"/>
              <a:gd name="connsiteY5-42" fmla="*/ 6858000 h 6858000"/>
              <a:gd name="connsiteX6-43" fmla="*/ 0 w 4709255"/>
              <a:gd name="connsiteY6-44" fmla="*/ 6858000 h 6858000"/>
              <a:gd name="connsiteX7-45" fmla="*/ 0 w 4709255"/>
              <a:gd name="connsiteY7-46" fmla="*/ 0 h 6858000"/>
              <a:gd name="connsiteX0-47" fmla="*/ 0 w 4631485"/>
              <a:gd name="connsiteY0-48" fmla="*/ 0 h 6858000"/>
              <a:gd name="connsiteX1-49" fmla="*/ 3771848 w 4631485"/>
              <a:gd name="connsiteY1-50" fmla="*/ 0 h 6858000"/>
              <a:gd name="connsiteX2-51" fmla="*/ 3747885 w 4631485"/>
              <a:gd name="connsiteY2-52" fmla="*/ 41254 h 6858000"/>
              <a:gd name="connsiteX3-53" fmla="*/ 3746342 w 4631485"/>
              <a:gd name="connsiteY3-54" fmla="*/ 4091586 h 6858000"/>
              <a:gd name="connsiteX4-55" fmla="*/ 4608350 w 4631485"/>
              <a:gd name="connsiteY4-56" fmla="*/ 6789831 h 6858000"/>
              <a:gd name="connsiteX5-57" fmla="*/ 4580242 w 4631485"/>
              <a:gd name="connsiteY5-58" fmla="*/ 6858000 h 6858000"/>
              <a:gd name="connsiteX6-59" fmla="*/ 0 w 4631485"/>
              <a:gd name="connsiteY6-60" fmla="*/ 6858000 h 6858000"/>
              <a:gd name="connsiteX7-61" fmla="*/ 0 w 4631485"/>
              <a:gd name="connsiteY7-62" fmla="*/ 0 h 6858000"/>
              <a:gd name="connsiteX0-63" fmla="*/ 0 w 4631485"/>
              <a:gd name="connsiteY0-64" fmla="*/ 0 h 6858000"/>
              <a:gd name="connsiteX1-65" fmla="*/ 3771848 w 4631485"/>
              <a:gd name="connsiteY1-66" fmla="*/ 0 h 6858000"/>
              <a:gd name="connsiteX2-67" fmla="*/ 3747885 w 4631485"/>
              <a:gd name="connsiteY2-68" fmla="*/ 41254 h 6858000"/>
              <a:gd name="connsiteX3-69" fmla="*/ 3746342 w 4631485"/>
              <a:gd name="connsiteY3-70" fmla="*/ 4091586 h 6858000"/>
              <a:gd name="connsiteX4-71" fmla="*/ 4608350 w 4631485"/>
              <a:gd name="connsiteY4-72" fmla="*/ 6789831 h 6858000"/>
              <a:gd name="connsiteX5-73" fmla="*/ 4580242 w 4631485"/>
              <a:gd name="connsiteY5-74" fmla="*/ 6858000 h 6858000"/>
              <a:gd name="connsiteX6-75" fmla="*/ 0 w 4631485"/>
              <a:gd name="connsiteY6-76" fmla="*/ 6858000 h 6858000"/>
              <a:gd name="connsiteX7-77" fmla="*/ 0 w 4631485"/>
              <a:gd name="connsiteY7-78" fmla="*/ 0 h 6858000"/>
              <a:gd name="connsiteX0-79" fmla="*/ 0 w 4631485"/>
              <a:gd name="connsiteY0-80" fmla="*/ 0 h 6858000"/>
              <a:gd name="connsiteX1-81" fmla="*/ 3771848 w 4631485"/>
              <a:gd name="connsiteY1-82" fmla="*/ 0 h 6858000"/>
              <a:gd name="connsiteX2-83" fmla="*/ 3747885 w 4631485"/>
              <a:gd name="connsiteY2-84" fmla="*/ 41254 h 6858000"/>
              <a:gd name="connsiteX3-85" fmla="*/ 3746342 w 4631485"/>
              <a:gd name="connsiteY3-86" fmla="*/ 4091586 h 6858000"/>
              <a:gd name="connsiteX4-87" fmla="*/ 4608350 w 4631485"/>
              <a:gd name="connsiteY4-88" fmla="*/ 6789831 h 6858000"/>
              <a:gd name="connsiteX5-89" fmla="*/ 4580242 w 4631485"/>
              <a:gd name="connsiteY5-90" fmla="*/ 6858000 h 6858000"/>
              <a:gd name="connsiteX6-91" fmla="*/ 0 w 4631485"/>
              <a:gd name="connsiteY6-92" fmla="*/ 6858000 h 6858000"/>
              <a:gd name="connsiteX7-93" fmla="*/ 0 w 4631485"/>
              <a:gd name="connsiteY7-94" fmla="*/ 0 h 6858000"/>
              <a:gd name="connsiteX0-95" fmla="*/ 0 w 4884349"/>
              <a:gd name="connsiteY0-96" fmla="*/ 0 h 6858000"/>
              <a:gd name="connsiteX1-97" fmla="*/ 3771848 w 4884349"/>
              <a:gd name="connsiteY1-98" fmla="*/ 0 h 6858000"/>
              <a:gd name="connsiteX2-99" fmla="*/ 3747885 w 4884349"/>
              <a:gd name="connsiteY2-100" fmla="*/ 41254 h 6858000"/>
              <a:gd name="connsiteX3-101" fmla="*/ 3746342 w 4884349"/>
              <a:gd name="connsiteY3-102" fmla="*/ 4091586 h 6858000"/>
              <a:gd name="connsiteX4-103" fmla="*/ 4608350 w 4884349"/>
              <a:gd name="connsiteY4-104" fmla="*/ 6789831 h 6858000"/>
              <a:gd name="connsiteX5-105" fmla="*/ 4580242 w 4884349"/>
              <a:gd name="connsiteY5-106" fmla="*/ 6858000 h 6858000"/>
              <a:gd name="connsiteX6-107" fmla="*/ 0 w 4884349"/>
              <a:gd name="connsiteY6-108" fmla="*/ 6858000 h 6858000"/>
              <a:gd name="connsiteX7-109" fmla="*/ 0 w 4884349"/>
              <a:gd name="connsiteY7-110" fmla="*/ 0 h 6858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4884349" h="6858000">
                <a:moveTo>
                  <a:pt x="0" y="0"/>
                </a:moveTo>
                <a:lnTo>
                  <a:pt x="3771848" y="0"/>
                </a:lnTo>
                <a:lnTo>
                  <a:pt x="3747885" y="41254"/>
                </a:lnTo>
                <a:cubicBezTo>
                  <a:pt x="2575930" y="840399"/>
                  <a:pt x="2038109" y="3124103"/>
                  <a:pt x="3746342" y="4091586"/>
                </a:cubicBezTo>
                <a:cubicBezTo>
                  <a:pt x="5553024" y="5256564"/>
                  <a:pt x="4687009" y="6600820"/>
                  <a:pt x="4608350" y="6789831"/>
                </a:cubicBezTo>
                <a:lnTo>
                  <a:pt x="4580242" y="6858000"/>
                </a:lnTo>
                <a:lnTo>
                  <a:pt x="0" y="6858000"/>
                </a:lnTo>
                <a:lnTo>
                  <a:pt x="0" y="0"/>
                </a:lnTo>
                <a:close/>
              </a:path>
            </a:pathLst>
          </a:custGeom>
          <a:gradFill>
            <a:gsLst>
              <a:gs pos="0">
                <a:srgbClr val="3A4692"/>
              </a:gs>
              <a:gs pos="100000">
                <a:srgbClr val="0070C0">
                  <a:lumMod val="60000"/>
                  <a:lumOff val="40000"/>
                </a:srgb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16" name="任意多边形: 形状 15"/>
          <p:cNvSpPr/>
          <p:nvPr/>
        </p:nvSpPr>
        <p:spPr>
          <a:xfrm flipV="1">
            <a:off x="10122568" y="4123391"/>
            <a:ext cx="2069432" cy="2734607"/>
          </a:xfrm>
          <a:custGeom>
            <a:avLst/>
            <a:gdLst>
              <a:gd name="connsiteX0" fmla="*/ 1267209 w 1267209"/>
              <a:gd name="connsiteY0" fmla="*/ 0 h 1620256"/>
              <a:gd name="connsiteX1" fmla="*/ 1267209 w 1267209"/>
              <a:gd name="connsiteY1" fmla="*/ 1620256 h 1620256"/>
              <a:gd name="connsiteX2" fmla="*/ 1244797 w 1267209"/>
              <a:gd name="connsiteY2" fmla="*/ 1613203 h 1620256"/>
              <a:gd name="connsiteX3" fmla="*/ 974486 w 1267209"/>
              <a:gd name="connsiteY3" fmla="*/ 1462269 h 1620256"/>
              <a:gd name="connsiteX4" fmla="*/ 799015 w 1267209"/>
              <a:gd name="connsiteY4" fmla="*/ 631459 h 1620256"/>
              <a:gd name="connsiteX5" fmla="*/ 51638 w 1267209"/>
              <a:gd name="connsiteY5" fmla="*/ 261537 h 1620256"/>
              <a:gd name="connsiteX6" fmla="*/ 0 w 1267209"/>
              <a:gd name="connsiteY6" fmla="*/ 71513 h 1620256"/>
              <a:gd name="connsiteX7" fmla="*/ 4845 w 1267209"/>
              <a:gd name="connsiteY7" fmla="*/ 0 h 1620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7209" h="1620256">
                <a:moveTo>
                  <a:pt x="1267209" y="0"/>
                </a:moveTo>
                <a:lnTo>
                  <a:pt x="1267209" y="1620256"/>
                </a:lnTo>
                <a:lnTo>
                  <a:pt x="1244797" y="1613203"/>
                </a:lnTo>
                <a:cubicBezTo>
                  <a:pt x="1132041" y="1573564"/>
                  <a:pt x="1032319" y="1524229"/>
                  <a:pt x="974486" y="1462269"/>
                </a:cubicBezTo>
                <a:cubicBezTo>
                  <a:pt x="799015" y="1274276"/>
                  <a:pt x="952822" y="831581"/>
                  <a:pt x="799015" y="631459"/>
                </a:cubicBezTo>
                <a:cubicBezTo>
                  <a:pt x="645206" y="431338"/>
                  <a:pt x="163203" y="427295"/>
                  <a:pt x="51638" y="261537"/>
                </a:cubicBezTo>
                <a:cubicBezTo>
                  <a:pt x="16774" y="209737"/>
                  <a:pt x="1479" y="143034"/>
                  <a:pt x="0" y="71513"/>
                </a:cubicBezTo>
                <a:lnTo>
                  <a:pt x="4845" y="0"/>
                </a:lnTo>
                <a:close/>
              </a:path>
            </a:pathLst>
          </a:custGeom>
          <a:gradFill flip="none" rotWithShape="1">
            <a:gsLst>
              <a:gs pos="0">
                <a:srgbClr val="3A4692"/>
              </a:gs>
              <a:gs pos="100000">
                <a:srgbClr val="0070C0">
                  <a:lumMod val="60000"/>
                  <a:lumOff val="40000"/>
                </a:srgbClr>
              </a:gs>
            </a:gsLst>
            <a:lin ang="2700000" scaled="0"/>
            <a:tileRect/>
          </a:gradFill>
          <a:ln w="25400" cap="flat" cmpd="sng" algn="ctr">
            <a:noFill/>
            <a:prstDash val="solid"/>
          </a:ln>
          <a:effectLst>
            <a:outerShdw blurRad="139700" dist="38100" dir="5400000" algn="t" rotWithShape="0">
              <a:prstClr val="black">
                <a:alpha val="22000"/>
              </a:prstClr>
            </a:outerShdw>
          </a:effectLst>
        </p:spPr>
        <p:txBody>
          <a:bodyPr lIns="80632" tIns="40316" rIns="80632" bIns="40316" rtlCol="0" anchor="ctr"/>
          <a:lstStyle/>
          <a:p>
            <a:pPr algn="ctr"/>
            <a:endParaRPr lang="zh-CN" altLang="en-US" kern="0" dirty="0">
              <a:solidFill>
                <a:sysClr val="window" lastClr="FFFFFF"/>
              </a:solidFill>
              <a:cs typeface="+mn-ea"/>
              <a:sym typeface="+mn-lt"/>
            </a:endParaRPr>
          </a:p>
        </p:txBody>
      </p:sp>
      <p:pic>
        <p:nvPicPr>
          <p:cNvPr id="18" name="图片 17"/>
          <p:cNvPicPr>
            <a:picLocks noChangeAspect="1"/>
          </p:cNvPicPr>
          <p:nvPr/>
        </p:nvPicPr>
        <p:blipFill rotWithShape="1">
          <a:blip r:embed="rId2">
            <a:extLst>
              <a:ext uri="{28A0092B-C50C-407E-A947-70E740481C1C}">
                <a14:useLocalDpi xmlns:a14="http://schemas.microsoft.com/office/drawing/2010/main" val="0"/>
              </a:ext>
            </a:extLst>
          </a:blip>
          <a:srcRect l="23128" r="21367" b="7141"/>
          <a:stretch>
            <a:fillRect/>
          </a:stretch>
        </p:blipFill>
        <p:spPr>
          <a:xfrm>
            <a:off x="176463" y="742037"/>
            <a:ext cx="4555959" cy="5373926"/>
          </a:xfrm>
          <a:prstGeom prst="rect">
            <a:avLst/>
          </a:prstGeom>
        </p:spPr>
      </p:pic>
      <p:grpSp>
        <p:nvGrpSpPr>
          <p:cNvPr id="19" name="组合 18"/>
          <p:cNvGrpSpPr/>
          <p:nvPr/>
        </p:nvGrpSpPr>
        <p:grpSpPr>
          <a:xfrm>
            <a:off x="2953859" y="425280"/>
            <a:ext cx="5392564" cy="1015663"/>
            <a:chOff x="-140696" y="935952"/>
            <a:chExt cx="5392564" cy="1015663"/>
          </a:xfrm>
        </p:grpSpPr>
        <p:sp>
          <p:nvSpPr>
            <p:cNvPr id="20" name="文本框 20"/>
            <p:cNvSpPr txBox="1">
              <a:spLocks noChangeArrowheads="1"/>
            </p:cNvSpPr>
            <p:nvPr/>
          </p:nvSpPr>
          <p:spPr bwMode="auto">
            <a:xfrm>
              <a:off x="1163726" y="935952"/>
              <a:ext cx="408814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defTabSz="1219200">
                <a:lnSpc>
                  <a:spcPct val="100000"/>
                </a:lnSpc>
                <a:spcBef>
                  <a:spcPct val="0"/>
                </a:spcBef>
                <a:buFont typeface="Arial" panose="020B0604020202020204" pitchFamily="34" charset="0"/>
                <a:buNone/>
              </a:pPr>
              <a:r>
                <a:rPr lang="en-US" altLang="zh-CN" sz="6000" b="1" dirty="0">
                  <a:solidFill>
                    <a:srgbClr val="3B5AA7"/>
                  </a:solidFill>
                  <a:latin typeface="+mn-lt"/>
                  <a:ea typeface="+mn-ea"/>
                  <a:cs typeface="+mn-ea"/>
                  <a:sym typeface="+mn-lt"/>
                </a:rPr>
                <a:t>Content</a:t>
              </a:r>
              <a:endParaRPr lang="zh-CN" altLang="en-US" sz="6000" b="1" dirty="0">
                <a:solidFill>
                  <a:srgbClr val="3B5AA7"/>
                </a:solidFill>
                <a:latin typeface="+mn-lt"/>
                <a:ea typeface="+mn-ea"/>
                <a:cs typeface="+mn-ea"/>
                <a:sym typeface="+mn-lt"/>
              </a:endParaRPr>
            </a:p>
          </p:txBody>
        </p:sp>
        <p:sp>
          <p:nvSpPr>
            <p:cNvPr id="21" name="文本框 20"/>
            <p:cNvSpPr txBox="1">
              <a:spLocks noChangeArrowheads="1"/>
            </p:cNvSpPr>
            <p:nvPr/>
          </p:nvSpPr>
          <p:spPr bwMode="auto">
            <a:xfrm>
              <a:off x="-140696" y="1384001"/>
              <a:ext cx="16783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defTabSz="1219200">
                <a:lnSpc>
                  <a:spcPct val="100000"/>
                </a:lnSpc>
                <a:spcBef>
                  <a:spcPct val="0"/>
                </a:spcBef>
                <a:buFont typeface="Arial" panose="020B0604020202020204" pitchFamily="34" charset="0"/>
                <a:buNone/>
              </a:pPr>
              <a:endParaRPr lang="zh-CN" altLang="en-US" b="1" dirty="0">
                <a:solidFill>
                  <a:srgbClr val="3B5AA7"/>
                </a:solidFill>
                <a:latin typeface="+mn-lt"/>
                <a:ea typeface="+mn-ea"/>
                <a:cs typeface="+mn-ea"/>
                <a:sym typeface="+mn-lt"/>
              </a:endParaRPr>
            </a:p>
          </p:txBody>
        </p:sp>
      </p:grpSp>
      <p:grpSp>
        <p:nvGrpSpPr>
          <p:cNvPr id="22" name="组合 21"/>
          <p:cNvGrpSpPr/>
          <p:nvPr/>
        </p:nvGrpSpPr>
        <p:grpSpPr>
          <a:xfrm>
            <a:off x="4830092" y="1396549"/>
            <a:ext cx="6559804" cy="839449"/>
            <a:chOff x="1948721" y="2458387"/>
            <a:chExt cx="6158753" cy="839449"/>
          </a:xfrm>
        </p:grpSpPr>
        <p:sp>
          <p:nvSpPr>
            <p:cNvPr id="23" name="文本框 20"/>
            <p:cNvSpPr txBox="1">
              <a:spLocks noChangeArrowheads="1"/>
            </p:cNvSpPr>
            <p:nvPr/>
          </p:nvSpPr>
          <p:spPr bwMode="auto">
            <a:xfrm>
              <a:off x="2815454" y="2616501"/>
              <a:ext cx="52920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1219200">
                <a:lnSpc>
                  <a:spcPct val="100000"/>
                </a:lnSpc>
                <a:spcBef>
                  <a:spcPct val="0"/>
                </a:spcBef>
                <a:buNone/>
                <a:defRPr/>
              </a:pPr>
              <a:r>
                <a:rPr lang="en-US" altLang="zh-CN" kern="0" dirty="0">
                  <a:solidFill>
                    <a:srgbClr val="000000">
                      <a:lumMod val="75000"/>
                      <a:lumOff val="25000"/>
                    </a:srgbClr>
                  </a:solidFill>
                  <a:latin typeface="+mn-lt"/>
                  <a:ea typeface="+mn-ea"/>
                  <a:cs typeface="+mn-ea"/>
                  <a:sym typeface="+mn-lt"/>
                </a:rPr>
                <a:t>Task allocation and planning</a:t>
              </a:r>
              <a:endParaRPr lang="zh-CN" altLang="en-US" kern="0" dirty="0">
                <a:solidFill>
                  <a:srgbClr val="000000">
                    <a:lumMod val="75000"/>
                    <a:lumOff val="25000"/>
                  </a:srgbClr>
                </a:solidFill>
                <a:latin typeface="+mn-lt"/>
                <a:ea typeface="+mn-ea"/>
                <a:cs typeface="+mn-ea"/>
                <a:sym typeface="+mn-lt"/>
              </a:endParaRPr>
            </a:p>
          </p:txBody>
        </p:sp>
        <p:grpSp>
          <p:nvGrpSpPr>
            <p:cNvPr id="24" name="组合 23"/>
            <p:cNvGrpSpPr/>
            <p:nvPr/>
          </p:nvGrpSpPr>
          <p:grpSpPr>
            <a:xfrm>
              <a:off x="1948721" y="2458387"/>
              <a:ext cx="839449" cy="839449"/>
              <a:chOff x="1948721" y="2458387"/>
              <a:chExt cx="850692" cy="850692"/>
            </a:xfrm>
          </p:grpSpPr>
          <p:sp>
            <p:nvSpPr>
              <p:cNvPr id="25" name="菱形 24"/>
              <p:cNvSpPr/>
              <p:nvPr/>
            </p:nvSpPr>
            <p:spPr>
              <a:xfrm>
                <a:off x="1948721" y="2458387"/>
                <a:ext cx="850692" cy="850692"/>
              </a:xfrm>
              <a:prstGeom prst="diamond">
                <a:avLst/>
              </a:prstGeom>
              <a:solidFill>
                <a:srgbClr val="40AB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cs typeface="+mn-ea"/>
                  <a:sym typeface="+mn-lt"/>
                </a:endParaRPr>
              </a:p>
            </p:txBody>
          </p:sp>
          <p:sp>
            <p:nvSpPr>
              <p:cNvPr id="26" name="矩形 25"/>
              <p:cNvSpPr/>
              <p:nvPr/>
            </p:nvSpPr>
            <p:spPr>
              <a:xfrm>
                <a:off x="2096933" y="2652901"/>
                <a:ext cx="554270" cy="467848"/>
              </a:xfrm>
              <a:prstGeom prst="rect">
                <a:avLst/>
              </a:prstGeom>
            </p:spPr>
            <p:txBody>
              <a:bodyPr wrap="none">
                <a:spAutoFit/>
              </a:bodyPr>
              <a:lstStyle/>
              <a:p>
                <a:pPr lvl="0" algn="ctr"/>
                <a:r>
                  <a:rPr lang="en-US" altLang="zh-CN" sz="2400" dirty="0">
                    <a:solidFill>
                      <a:prstClr val="white"/>
                    </a:solidFill>
                    <a:cs typeface="+mn-ea"/>
                    <a:sym typeface="+mn-lt"/>
                  </a:rPr>
                  <a:t>01</a:t>
                </a:r>
                <a:endParaRPr lang="zh-CN" altLang="en-US" sz="2400" dirty="0">
                  <a:solidFill>
                    <a:prstClr val="white"/>
                  </a:solidFill>
                  <a:cs typeface="+mn-ea"/>
                  <a:sym typeface="+mn-lt"/>
                </a:endParaRPr>
              </a:p>
            </p:txBody>
          </p:sp>
        </p:grpSp>
      </p:grpSp>
      <p:grpSp>
        <p:nvGrpSpPr>
          <p:cNvPr id="27" name="组合 26"/>
          <p:cNvGrpSpPr/>
          <p:nvPr/>
        </p:nvGrpSpPr>
        <p:grpSpPr>
          <a:xfrm>
            <a:off x="4808968" y="2451457"/>
            <a:ext cx="6580298" cy="839449"/>
            <a:chOff x="1948721" y="2458387"/>
            <a:chExt cx="6043827" cy="839449"/>
          </a:xfrm>
        </p:grpSpPr>
        <p:sp>
          <p:nvSpPr>
            <p:cNvPr id="28" name="文本框 20"/>
            <p:cNvSpPr txBox="1">
              <a:spLocks noChangeArrowheads="1"/>
            </p:cNvSpPr>
            <p:nvPr/>
          </p:nvSpPr>
          <p:spPr bwMode="auto">
            <a:xfrm>
              <a:off x="2815454" y="2588775"/>
              <a:ext cx="51770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1219200">
                <a:lnSpc>
                  <a:spcPct val="100000"/>
                </a:lnSpc>
                <a:spcBef>
                  <a:spcPct val="0"/>
                </a:spcBef>
                <a:buNone/>
                <a:defRPr/>
              </a:pPr>
              <a:r>
                <a:rPr lang="en-US" altLang="zh-CN" kern="0" dirty="0">
                  <a:solidFill>
                    <a:srgbClr val="000000">
                      <a:lumMod val="75000"/>
                      <a:lumOff val="25000"/>
                    </a:srgbClr>
                  </a:solidFill>
                  <a:latin typeface="+mn-lt"/>
                  <a:ea typeface="+mn-ea"/>
                  <a:cs typeface="+mn-ea"/>
                  <a:sym typeface="+mn-lt"/>
                </a:rPr>
                <a:t>The actual progress and curve</a:t>
              </a:r>
              <a:endParaRPr lang="zh-CN" altLang="en-US" kern="0" dirty="0">
                <a:solidFill>
                  <a:srgbClr val="000000">
                    <a:lumMod val="75000"/>
                    <a:lumOff val="25000"/>
                  </a:srgbClr>
                </a:solidFill>
                <a:latin typeface="+mn-lt"/>
                <a:ea typeface="+mn-ea"/>
                <a:cs typeface="+mn-ea"/>
                <a:sym typeface="+mn-lt"/>
              </a:endParaRPr>
            </a:p>
          </p:txBody>
        </p:sp>
        <p:grpSp>
          <p:nvGrpSpPr>
            <p:cNvPr id="29" name="组合 28"/>
            <p:cNvGrpSpPr/>
            <p:nvPr/>
          </p:nvGrpSpPr>
          <p:grpSpPr>
            <a:xfrm>
              <a:off x="1948721" y="2458387"/>
              <a:ext cx="839449" cy="839449"/>
              <a:chOff x="1948721" y="2458387"/>
              <a:chExt cx="850692" cy="850692"/>
            </a:xfrm>
          </p:grpSpPr>
          <p:sp>
            <p:nvSpPr>
              <p:cNvPr id="30" name="菱形 29"/>
              <p:cNvSpPr/>
              <p:nvPr/>
            </p:nvSpPr>
            <p:spPr>
              <a:xfrm>
                <a:off x="1948721" y="2458387"/>
                <a:ext cx="850692" cy="850692"/>
              </a:xfrm>
              <a:prstGeom prst="diamond">
                <a:avLst/>
              </a:prstGeom>
              <a:solidFill>
                <a:srgbClr val="3B5A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cs typeface="+mn-ea"/>
                  <a:sym typeface="+mn-lt"/>
                </a:endParaRPr>
              </a:p>
            </p:txBody>
          </p:sp>
          <p:sp>
            <p:nvSpPr>
              <p:cNvPr id="31" name="矩形 30"/>
              <p:cNvSpPr/>
              <p:nvPr/>
            </p:nvSpPr>
            <p:spPr>
              <a:xfrm>
                <a:off x="2096934" y="2652901"/>
                <a:ext cx="554271" cy="467848"/>
              </a:xfrm>
              <a:prstGeom prst="rect">
                <a:avLst/>
              </a:prstGeom>
            </p:spPr>
            <p:txBody>
              <a:bodyPr wrap="none">
                <a:spAutoFit/>
              </a:bodyPr>
              <a:lstStyle/>
              <a:p>
                <a:pPr lvl="0" algn="ctr"/>
                <a:r>
                  <a:rPr lang="en-US" altLang="zh-CN" sz="2400" dirty="0">
                    <a:solidFill>
                      <a:prstClr val="white"/>
                    </a:solidFill>
                    <a:cs typeface="+mn-ea"/>
                    <a:sym typeface="+mn-lt"/>
                  </a:rPr>
                  <a:t>02</a:t>
                </a:r>
                <a:endParaRPr lang="zh-CN" altLang="en-US" sz="2400" dirty="0">
                  <a:solidFill>
                    <a:prstClr val="white"/>
                  </a:solidFill>
                  <a:cs typeface="+mn-ea"/>
                  <a:sym typeface="+mn-lt"/>
                </a:endParaRPr>
              </a:p>
            </p:txBody>
          </p:sp>
        </p:grpSp>
      </p:grpSp>
      <p:grpSp>
        <p:nvGrpSpPr>
          <p:cNvPr id="32" name="组合 31"/>
          <p:cNvGrpSpPr/>
          <p:nvPr/>
        </p:nvGrpSpPr>
        <p:grpSpPr>
          <a:xfrm>
            <a:off x="4808968" y="3548545"/>
            <a:ext cx="5678878" cy="839449"/>
            <a:chOff x="1948721" y="2458387"/>
            <a:chExt cx="5331685" cy="839449"/>
          </a:xfrm>
        </p:grpSpPr>
        <p:sp>
          <p:nvSpPr>
            <p:cNvPr id="33" name="文本框 32"/>
            <p:cNvSpPr txBox="1">
              <a:spLocks noChangeArrowheads="1"/>
            </p:cNvSpPr>
            <p:nvPr/>
          </p:nvSpPr>
          <p:spPr bwMode="auto">
            <a:xfrm>
              <a:off x="2815454" y="2616501"/>
              <a:ext cx="44649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1219200">
                <a:lnSpc>
                  <a:spcPct val="100000"/>
                </a:lnSpc>
                <a:spcBef>
                  <a:spcPct val="0"/>
                </a:spcBef>
                <a:buNone/>
                <a:defRPr/>
              </a:pPr>
              <a:r>
                <a:rPr lang="en-US" altLang="zh-CN" kern="0" dirty="0">
                  <a:solidFill>
                    <a:srgbClr val="000000">
                      <a:lumMod val="75000"/>
                      <a:lumOff val="25000"/>
                    </a:srgbClr>
                  </a:solidFill>
                  <a:latin typeface="+mn-lt"/>
                  <a:ea typeface="+mn-ea"/>
                  <a:cs typeface="+mn-ea"/>
                  <a:sym typeface="+mn-lt"/>
                </a:rPr>
                <a:t>Problems and Solutions</a:t>
              </a:r>
              <a:endParaRPr lang="zh-CN" altLang="en-US" kern="0" dirty="0">
                <a:solidFill>
                  <a:srgbClr val="000000">
                    <a:lumMod val="75000"/>
                    <a:lumOff val="25000"/>
                  </a:srgbClr>
                </a:solidFill>
                <a:latin typeface="+mn-lt"/>
                <a:ea typeface="+mn-ea"/>
                <a:cs typeface="+mn-ea"/>
                <a:sym typeface="+mn-lt"/>
              </a:endParaRPr>
            </a:p>
          </p:txBody>
        </p:sp>
        <p:grpSp>
          <p:nvGrpSpPr>
            <p:cNvPr id="34" name="组合 33"/>
            <p:cNvGrpSpPr/>
            <p:nvPr/>
          </p:nvGrpSpPr>
          <p:grpSpPr>
            <a:xfrm>
              <a:off x="1948721" y="2458387"/>
              <a:ext cx="839449" cy="839449"/>
              <a:chOff x="1948721" y="2458387"/>
              <a:chExt cx="850692" cy="850692"/>
            </a:xfrm>
          </p:grpSpPr>
          <p:sp>
            <p:nvSpPr>
              <p:cNvPr id="35" name="菱形 34"/>
              <p:cNvSpPr/>
              <p:nvPr/>
            </p:nvSpPr>
            <p:spPr>
              <a:xfrm>
                <a:off x="1948721" y="2458387"/>
                <a:ext cx="850692" cy="850692"/>
              </a:xfrm>
              <a:prstGeom prst="diamond">
                <a:avLst/>
              </a:prstGeom>
              <a:solidFill>
                <a:srgbClr val="40AB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cs typeface="+mn-ea"/>
                  <a:sym typeface="+mn-lt"/>
                </a:endParaRPr>
              </a:p>
            </p:txBody>
          </p:sp>
          <p:sp>
            <p:nvSpPr>
              <p:cNvPr id="36" name="矩形 35"/>
              <p:cNvSpPr/>
              <p:nvPr/>
            </p:nvSpPr>
            <p:spPr>
              <a:xfrm>
                <a:off x="2096934" y="2652901"/>
                <a:ext cx="554270" cy="467848"/>
              </a:xfrm>
              <a:prstGeom prst="rect">
                <a:avLst/>
              </a:prstGeom>
            </p:spPr>
            <p:txBody>
              <a:bodyPr wrap="none">
                <a:spAutoFit/>
              </a:bodyPr>
              <a:lstStyle/>
              <a:p>
                <a:pPr lvl="0" algn="ctr"/>
                <a:r>
                  <a:rPr lang="en-US" altLang="zh-CN" sz="2400" dirty="0">
                    <a:solidFill>
                      <a:prstClr val="white"/>
                    </a:solidFill>
                    <a:cs typeface="+mn-ea"/>
                    <a:sym typeface="+mn-lt"/>
                  </a:rPr>
                  <a:t>03</a:t>
                </a:r>
                <a:endParaRPr lang="zh-CN" altLang="en-US" sz="2400" dirty="0">
                  <a:solidFill>
                    <a:prstClr val="white"/>
                  </a:solidFill>
                  <a:cs typeface="+mn-ea"/>
                  <a:sym typeface="+mn-lt"/>
                </a:endParaRPr>
              </a:p>
            </p:txBody>
          </p:sp>
        </p:grpSp>
      </p:grpSp>
      <p:grpSp>
        <p:nvGrpSpPr>
          <p:cNvPr id="37" name="组合 36"/>
          <p:cNvGrpSpPr/>
          <p:nvPr/>
        </p:nvGrpSpPr>
        <p:grpSpPr>
          <a:xfrm>
            <a:off x="4808968" y="4645634"/>
            <a:ext cx="5171387" cy="839449"/>
            <a:chOff x="1948721" y="2458387"/>
            <a:chExt cx="4855221" cy="839449"/>
          </a:xfrm>
        </p:grpSpPr>
        <p:sp>
          <p:nvSpPr>
            <p:cNvPr id="38" name="文本框 37"/>
            <p:cNvSpPr txBox="1">
              <a:spLocks noChangeArrowheads="1"/>
            </p:cNvSpPr>
            <p:nvPr/>
          </p:nvSpPr>
          <p:spPr bwMode="auto">
            <a:xfrm>
              <a:off x="2788170" y="2616521"/>
              <a:ext cx="40157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1219200">
                <a:lnSpc>
                  <a:spcPct val="100000"/>
                </a:lnSpc>
                <a:spcBef>
                  <a:spcPct val="0"/>
                </a:spcBef>
                <a:buNone/>
                <a:defRPr/>
              </a:pPr>
              <a:r>
                <a:rPr lang="en-US" altLang="zh-CN" kern="0" dirty="0">
                  <a:solidFill>
                    <a:srgbClr val="000000">
                      <a:lumMod val="75000"/>
                      <a:lumOff val="25000"/>
                    </a:srgbClr>
                  </a:solidFill>
                  <a:latin typeface="+mn-lt"/>
                  <a:ea typeface="+mn-ea"/>
                  <a:cs typeface="+mn-ea"/>
                  <a:sym typeface="+mn-lt"/>
                </a:rPr>
                <a:t>Technology</a:t>
              </a:r>
              <a:endParaRPr lang="zh-CN" altLang="en-US" kern="0" dirty="0">
                <a:solidFill>
                  <a:srgbClr val="000000">
                    <a:lumMod val="75000"/>
                    <a:lumOff val="25000"/>
                  </a:srgbClr>
                </a:solidFill>
                <a:latin typeface="+mn-lt"/>
                <a:ea typeface="+mn-ea"/>
                <a:cs typeface="+mn-ea"/>
                <a:sym typeface="+mn-lt"/>
              </a:endParaRPr>
            </a:p>
          </p:txBody>
        </p:sp>
        <p:grpSp>
          <p:nvGrpSpPr>
            <p:cNvPr id="39" name="组合 38"/>
            <p:cNvGrpSpPr/>
            <p:nvPr/>
          </p:nvGrpSpPr>
          <p:grpSpPr>
            <a:xfrm>
              <a:off x="1948721" y="2458387"/>
              <a:ext cx="839449" cy="839449"/>
              <a:chOff x="1948721" y="2458387"/>
              <a:chExt cx="850692" cy="850692"/>
            </a:xfrm>
          </p:grpSpPr>
          <p:sp>
            <p:nvSpPr>
              <p:cNvPr id="40" name="菱形 39"/>
              <p:cNvSpPr/>
              <p:nvPr/>
            </p:nvSpPr>
            <p:spPr>
              <a:xfrm>
                <a:off x="1948721" y="2458387"/>
                <a:ext cx="850692" cy="850692"/>
              </a:xfrm>
              <a:prstGeom prst="diamond">
                <a:avLst/>
              </a:prstGeom>
              <a:solidFill>
                <a:srgbClr val="3B5A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cs typeface="+mn-ea"/>
                  <a:sym typeface="+mn-lt"/>
                </a:endParaRPr>
              </a:p>
            </p:txBody>
          </p:sp>
          <p:sp>
            <p:nvSpPr>
              <p:cNvPr id="41" name="矩形 40"/>
              <p:cNvSpPr/>
              <p:nvPr/>
            </p:nvSpPr>
            <p:spPr>
              <a:xfrm>
                <a:off x="2096934" y="2652901"/>
                <a:ext cx="554270" cy="467848"/>
              </a:xfrm>
              <a:prstGeom prst="rect">
                <a:avLst/>
              </a:prstGeom>
            </p:spPr>
            <p:txBody>
              <a:bodyPr wrap="none">
                <a:spAutoFit/>
              </a:bodyPr>
              <a:lstStyle/>
              <a:p>
                <a:pPr lvl="0" algn="ctr"/>
                <a:r>
                  <a:rPr lang="en-US" altLang="zh-CN" sz="2400" dirty="0">
                    <a:solidFill>
                      <a:prstClr val="white"/>
                    </a:solidFill>
                    <a:cs typeface="+mn-ea"/>
                    <a:sym typeface="+mn-lt"/>
                  </a:rPr>
                  <a:t>04</a:t>
                </a:r>
                <a:endParaRPr lang="zh-CN" altLang="en-US" sz="2400" dirty="0">
                  <a:solidFill>
                    <a:prstClr val="white"/>
                  </a:solidFill>
                  <a:cs typeface="+mn-ea"/>
                  <a:sym typeface="+mn-lt"/>
                </a:endParaRPr>
              </a:p>
            </p:txBody>
          </p:sp>
        </p:grpSp>
      </p:grpSp>
      <p:grpSp>
        <p:nvGrpSpPr>
          <p:cNvPr id="59" name="组合 58"/>
          <p:cNvGrpSpPr/>
          <p:nvPr/>
        </p:nvGrpSpPr>
        <p:grpSpPr>
          <a:xfrm>
            <a:off x="11036970" y="433137"/>
            <a:ext cx="577516" cy="336883"/>
            <a:chOff x="11101138" y="224590"/>
            <a:chExt cx="577516" cy="336883"/>
          </a:xfrm>
          <a:gradFill>
            <a:gsLst>
              <a:gs pos="0">
                <a:srgbClr val="3A4692"/>
              </a:gs>
              <a:gs pos="100000">
                <a:srgbClr val="0070C0">
                  <a:lumMod val="60000"/>
                  <a:lumOff val="40000"/>
                </a:srgbClr>
              </a:gs>
            </a:gsLst>
            <a:lin ang="3600000" scaled="0"/>
          </a:gradFill>
        </p:grpSpPr>
        <p:grpSp>
          <p:nvGrpSpPr>
            <p:cNvPr id="49" name="组合 48"/>
            <p:cNvGrpSpPr/>
            <p:nvPr/>
          </p:nvGrpSpPr>
          <p:grpSpPr>
            <a:xfrm>
              <a:off x="11101138" y="224590"/>
              <a:ext cx="577516" cy="128336"/>
              <a:chOff x="10138611" y="240632"/>
              <a:chExt cx="577516" cy="128336"/>
            </a:xfrm>
            <a:grpFill/>
          </p:grpSpPr>
          <p:sp>
            <p:nvSpPr>
              <p:cNvPr id="46" name="椭圆 45"/>
              <p:cNvSpPr/>
              <p:nvPr/>
            </p:nvSpPr>
            <p:spPr>
              <a:xfrm>
                <a:off x="1013861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7" name="椭圆 46"/>
              <p:cNvSpPr/>
              <p:nvPr/>
            </p:nvSpPr>
            <p:spPr>
              <a:xfrm>
                <a:off x="1036320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8" name="椭圆 47"/>
              <p:cNvSpPr/>
              <p:nvPr/>
            </p:nvSpPr>
            <p:spPr>
              <a:xfrm>
                <a:off x="1058779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50" name="组合 49"/>
            <p:cNvGrpSpPr/>
            <p:nvPr/>
          </p:nvGrpSpPr>
          <p:grpSpPr>
            <a:xfrm>
              <a:off x="11101138" y="433137"/>
              <a:ext cx="577516" cy="128336"/>
              <a:chOff x="10138611" y="240632"/>
              <a:chExt cx="577516" cy="128336"/>
            </a:xfrm>
            <a:grpFill/>
          </p:grpSpPr>
          <p:sp>
            <p:nvSpPr>
              <p:cNvPr id="51" name="椭圆 50"/>
              <p:cNvSpPr/>
              <p:nvPr/>
            </p:nvSpPr>
            <p:spPr>
              <a:xfrm>
                <a:off x="1013861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2" name="椭圆 51"/>
              <p:cNvSpPr/>
              <p:nvPr/>
            </p:nvSpPr>
            <p:spPr>
              <a:xfrm>
                <a:off x="1036320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3" name="椭圆 52"/>
              <p:cNvSpPr/>
              <p:nvPr/>
            </p:nvSpPr>
            <p:spPr>
              <a:xfrm>
                <a:off x="1058779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grpSp>
        <p:nvGrpSpPr>
          <p:cNvPr id="71" name="组合 70"/>
          <p:cNvGrpSpPr/>
          <p:nvPr/>
        </p:nvGrpSpPr>
        <p:grpSpPr>
          <a:xfrm>
            <a:off x="4808968" y="5672835"/>
            <a:ext cx="5649817" cy="839449"/>
            <a:chOff x="1948721" y="2458387"/>
            <a:chExt cx="5304401" cy="839449"/>
          </a:xfrm>
        </p:grpSpPr>
        <p:sp>
          <p:nvSpPr>
            <p:cNvPr id="72" name="文本框 71"/>
            <p:cNvSpPr txBox="1">
              <a:spLocks noChangeArrowheads="1"/>
            </p:cNvSpPr>
            <p:nvPr/>
          </p:nvSpPr>
          <p:spPr bwMode="auto">
            <a:xfrm>
              <a:off x="2788170" y="2607540"/>
              <a:ext cx="44649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1219200">
                <a:lnSpc>
                  <a:spcPct val="100000"/>
                </a:lnSpc>
                <a:spcBef>
                  <a:spcPct val="0"/>
                </a:spcBef>
                <a:buNone/>
                <a:defRPr/>
              </a:pPr>
              <a:r>
                <a:rPr lang="en-US" altLang="zh-CN" b="0" i="0" dirty="0" err="1">
                  <a:solidFill>
                    <a:srgbClr val="3D3D3D"/>
                  </a:solidFill>
                  <a:effectLst/>
                  <a:latin typeface="+mn-lt"/>
                </a:rPr>
                <a:t>Members’experience</a:t>
              </a:r>
              <a:endParaRPr lang="zh-CN" altLang="en-US" kern="0" dirty="0">
                <a:solidFill>
                  <a:srgbClr val="000000">
                    <a:lumMod val="75000"/>
                    <a:lumOff val="25000"/>
                  </a:srgbClr>
                </a:solidFill>
                <a:latin typeface="+mn-lt"/>
                <a:ea typeface="+mn-ea"/>
                <a:cs typeface="+mn-ea"/>
                <a:sym typeface="+mn-lt"/>
              </a:endParaRPr>
            </a:p>
          </p:txBody>
        </p:sp>
        <p:grpSp>
          <p:nvGrpSpPr>
            <p:cNvPr id="73" name="组合 72"/>
            <p:cNvGrpSpPr/>
            <p:nvPr/>
          </p:nvGrpSpPr>
          <p:grpSpPr>
            <a:xfrm>
              <a:off x="1948721" y="2458387"/>
              <a:ext cx="839449" cy="839449"/>
              <a:chOff x="1948721" y="2458387"/>
              <a:chExt cx="850692" cy="850692"/>
            </a:xfrm>
          </p:grpSpPr>
          <p:sp>
            <p:nvSpPr>
              <p:cNvPr id="74" name="菱形 73"/>
              <p:cNvSpPr/>
              <p:nvPr/>
            </p:nvSpPr>
            <p:spPr>
              <a:xfrm>
                <a:off x="1948721" y="2458387"/>
                <a:ext cx="850692" cy="850692"/>
              </a:xfrm>
              <a:prstGeom prst="diamond">
                <a:avLst/>
              </a:prstGeom>
              <a:solidFill>
                <a:srgbClr val="40AB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cs typeface="+mn-ea"/>
                  <a:sym typeface="+mn-lt"/>
                </a:endParaRPr>
              </a:p>
            </p:txBody>
          </p:sp>
          <p:sp>
            <p:nvSpPr>
              <p:cNvPr id="75" name="矩形 74"/>
              <p:cNvSpPr/>
              <p:nvPr/>
            </p:nvSpPr>
            <p:spPr>
              <a:xfrm>
                <a:off x="2113877" y="2652901"/>
                <a:ext cx="520385" cy="467848"/>
              </a:xfrm>
              <a:prstGeom prst="rect">
                <a:avLst/>
              </a:prstGeom>
            </p:spPr>
            <p:txBody>
              <a:bodyPr wrap="none">
                <a:spAutoFit/>
              </a:bodyPr>
              <a:lstStyle/>
              <a:p>
                <a:pPr lvl="0" algn="ctr"/>
                <a:r>
                  <a:rPr lang="en-US" altLang="zh-CN" sz="2400" dirty="0">
                    <a:solidFill>
                      <a:prstClr val="white"/>
                    </a:solidFill>
                    <a:cs typeface="+mn-ea"/>
                    <a:sym typeface="+mn-lt"/>
                  </a:rPr>
                  <a:t>05</a:t>
                </a:r>
                <a:endParaRPr lang="zh-CN" altLang="en-US" sz="2400" dirty="0">
                  <a:solidFill>
                    <a:prstClr val="white"/>
                  </a:solidFill>
                  <a:cs typeface="+mn-ea"/>
                  <a:sym typeface="+mn-lt"/>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1000"/>
                                        <p:tgtEl>
                                          <p:spTgt spid="18"/>
                                        </p:tgtEl>
                                      </p:cBhvr>
                                    </p:animEffect>
                                    <p:anim calcmode="lin" valueType="num">
                                      <p:cBhvr>
                                        <p:cTn id="15" dur="1000" fill="hold"/>
                                        <p:tgtEl>
                                          <p:spTgt spid="18"/>
                                        </p:tgtEl>
                                        <p:attrNameLst>
                                          <p:attrName>ppt_x</p:attrName>
                                        </p:attrNameLst>
                                      </p:cBhvr>
                                      <p:tavLst>
                                        <p:tav tm="0">
                                          <p:val>
                                            <p:strVal val="#ppt_x"/>
                                          </p:val>
                                        </p:tav>
                                        <p:tav tm="100000">
                                          <p:val>
                                            <p:strVal val="#ppt_x"/>
                                          </p:val>
                                        </p:tav>
                                      </p:tavLst>
                                    </p:anim>
                                    <p:anim calcmode="lin" valueType="num">
                                      <p:cBhvr>
                                        <p:cTn id="16" dur="1000" fill="hold"/>
                                        <p:tgtEl>
                                          <p:spTgt spid="18"/>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2" presetClass="entr" presetSubtype="2" fill="hold" nodeType="after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1+#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4"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ppt_x"/>
                                          </p:val>
                                        </p:tav>
                                        <p:tav tm="100000">
                                          <p:val>
                                            <p:strVal val="#ppt_x"/>
                                          </p:val>
                                        </p:tav>
                                      </p:tavLst>
                                    </p:anim>
                                    <p:anim calcmode="lin" valueType="num">
                                      <p:cBhvr additive="base">
                                        <p:cTn id="26" dur="500" fill="hold"/>
                                        <p:tgtEl>
                                          <p:spTgt spid="22"/>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2" presetClass="entr" presetSubtype="4" fill="hold" nodeType="afterEffect">
                                  <p:stCondLst>
                                    <p:cond delay="0"/>
                                  </p:stCondLst>
                                  <p:childTnLst>
                                    <p:set>
                                      <p:cBhvr>
                                        <p:cTn id="29" dur="1" fill="hold">
                                          <p:stCondLst>
                                            <p:cond delay="0"/>
                                          </p:stCondLst>
                                        </p:cTn>
                                        <p:tgtEl>
                                          <p:spTgt spid="27"/>
                                        </p:tgtEl>
                                        <p:attrNameLst>
                                          <p:attrName>style.visibility</p:attrName>
                                        </p:attrNameLst>
                                      </p:cBhvr>
                                      <p:to>
                                        <p:strVal val="visible"/>
                                      </p:to>
                                    </p:set>
                                    <p:anim calcmode="lin" valueType="num">
                                      <p:cBhvr additive="base">
                                        <p:cTn id="30" dur="500" fill="hold"/>
                                        <p:tgtEl>
                                          <p:spTgt spid="27"/>
                                        </p:tgtEl>
                                        <p:attrNameLst>
                                          <p:attrName>ppt_x</p:attrName>
                                        </p:attrNameLst>
                                      </p:cBhvr>
                                      <p:tavLst>
                                        <p:tav tm="0">
                                          <p:val>
                                            <p:strVal val="#ppt_x"/>
                                          </p:val>
                                        </p:tav>
                                        <p:tav tm="100000">
                                          <p:val>
                                            <p:strVal val="#ppt_x"/>
                                          </p:val>
                                        </p:tav>
                                      </p:tavLst>
                                    </p:anim>
                                    <p:anim calcmode="lin" valueType="num">
                                      <p:cBhvr additive="base">
                                        <p:cTn id="31" dur="500" fill="hold"/>
                                        <p:tgtEl>
                                          <p:spTgt spid="27"/>
                                        </p:tgtEl>
                                        <p:attrNameLst>
                                          <p:attrName>ppt_y</p:attrName>
                                        </p:attrNameLst>
                                      </p:cBhvr>
                                      <p:tavLst>
                                        <p:tav tm="0">
                                          <p:val>
                                            <p:strVal val="1+#ppt_h/2"/>
                                          </p:val>
                                        </p:tav>
                                        <p:tav tm="100000">
                                          <p:val>
                                            <p:strVal val="#ppt_y"/>
                                          </p:val>
                                        </p:tav>
                                      </p:tavLst>
                                    </p:anim>
                                  </p:childTnLst>
                                </p:cTn>
                              </p:par>
                            </p:childTnLst>
                          </p:cTn>
                        </p:par>
                        <p:par>
                          <p:cTn id="32" fill="hold">
                            <p:stCondLst>
                              <p:cond delay="3000"/>
                            </p:stCondLst>
                            <p:childTnLst>
                              <p:par>
                                <p:cTn id="33" presetID="2" presetClass="entr" presetSubtype="4" fill="hold" nodeType="after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additive="base">
                                        <p:cTn id="35" dur="500" fill="hold"/>
                                        <p:tgtEl>
                                          <p:spTgt spid="32"/>
                                        </p:tgtEl>
                                        <p:attrNameLst>
                                          <p:attrName>ppt_x</p:attrName>
                                        </p:attrNameLst>
                                      </p:cBhvr>
                                      <p:tavLst>
                                        <p:tav tm="0">
                                          <p:val>
                                            <p:strVal val="#ppt_x"/>
                                          </p:val>
                                        </p:tav>
                                        <p:tav tm="100000">
                                          <p:val>
                                            <p:strVal val="#ppt_x"/>
                                          </p:val>
                                        </p:tav>
                                      </p:tavLst>
                                    </p:anim>
                                    <p:anim calcmode="lin" valueType="num">
                                      <p:cBhvr additive="base">
                                        <p:cTn id="36" dur="500" fill="hold"/>
                                        <p:tgtEl>
                                          <p:spTgt spid="32"/>
                                        </p:tgtEl>
                                        <p:attrNameLst>
                                          <p:attrName>ppt_y</p:attrName>
                                        </p:attrNameLst>
                                      </p:cBhvr>
                                      <p:tavLst>
                                        <p:tav tm="0">
                                          <p:val>
                                            <p:strVal val="1+#ppt_h/2"/>
                                          </p:val>
                                        </p:tav>
                                        <p:tav tm="100000">
                                          <p:val>
                                            <p:strVal val="#ppt_y"/>
                                          </p:val>
                                        </p:tav>
                                      </p:tavLst>
                                    </p:anim>
                                  </p:childTnLst>
                                </p:cTn>
                              </p:par>
                            </p:childTnLst>
                          </p:cTn>
                        </p:par>
                        <p:par>
                          <p:cTn id="37" fill="hold">
                            <p:stCondLst>
                              <p:cond delay="3500"/>
                            </p:stCondLst>
                            <p:childTnLst>
                              <p:par>
                                <p:cTn id="38" presetID="2" presetClass="entr" presetSubtype="4" fill="hold" nodeType="afterEffect">
                                  <p:stCondLst>
                                    <p:cond delay="0"/>
                                  </p:stCondLst>
                                  <p:childTnLst>
                                    <p:set>
                                      <p:cBhvr>
                                        <p:cTn id="39" dur="1" fill="hold">
                                          <p:stCondLst>
                                            <p:cond delay="0"/>
                                          </p:stCondLst>
                                        </p:cTn>
                                        <p:tgtEl>
                                          <p:spTgt spid="37"/>
                                        </p:tgtEl>
                                        <p:attrNameLst>
                                          <p:attrName>style.visibility</p:attrName>
                                        </p:attrNameLst>
                                      </p:cBhvr>
                                      <p:to>
                                        <p:strVal val="visible"/>
                                      </p:to>
                                    </p:set>
                                    <p:anim calcmode="lin" valueType="num">
                                      <p:cBhvr additive="base">
                                        <p:cTn id="40" dur="500" fill="hold"/>
                                        <p:tgtEl>
                                          <p:spTgt spid="37"/>
                                        </p:tgtEl>
                                        <p:attrNameLst>
                                          <p:attrName>ppt_x</p:attrName>
                                        </p:attrNameLst>
                                      </p:cBhvr>
                                      <p:tavLst>
                                        <p:tav tm="0">
                                          <p:val>
                                            <p:strVal val="#ppt_x"/>
                                          </p:val>
                                        </p:tav>
                                        <p:tav tm="100000">
                                          <p:val>
                                            <p:strVal val="#ppt_x"/>
                                          </p:val>
                                        </p:tav>
                                      </p:tavLst>
                                    </p:anim>
                                    <p:anim calcmode="lin" valueType="num">
                                      <p:cBhvr additive="base">
                                        <p:cTn id="41" dur="500" fill="hold"/>
                                        <p:tgtEl>
                                          <p:spTgt spid="37"/>
                                        </p:tgtEl>
                                        <p:attrNameLst>
                                          <p:attrName>ppt_y</p:attrName>
                                        </p:attrNameLst>
                                      </p:cBhvr>
                                      <p:tavLst>
                                        <p:tav tm="0">
                                          <p:val>
                                            <p:strVal val="1+#ppt_h/2"/>
                                          </p:val>
                                        </p:tav>
                                        <p:tav tm="100000">
                                          <p:val>
                                            <p:strVal val="#ppt_y"/>
                                          </p:val>
                                        </p:tav>
                                      </p:tavLst>
                                    </p:anim>
                                  </p:childTnLst>
                                </p:cTn>
                              </p:par>
                            </p:childTnLst>
                          </p:cTn>
                        </p:par>
                        <p:par>
                          <p:cTn id="42" fill="hold">
                            <p:stCondLst>
                              <p:cond delay="4000"/>
                            </p:stCondLst>
                            <p:childTnLst>
                              <p:par>
                                <p:cTn id="43" presetID="2" presetClass="entr" presetSubtype="4" fill="hold" nodeType="afterEffect">
                                  <p:stCondLst>
                                    <p:cond delay="0"/>
                                  </p:stCondLst>
                                  <p:childTnLst>
                                    <p:set>
                                      <p:cBhvr>
                                        <p:cTn id="44" dur="1" fill="hold">
                                          <p:stCondLst>
                                            <p:cond delay="0"/>
                                          </p:stCondLst>
                                        </p:cTn>
                                        <p:tgtEl>
                                          <p:spTgt spid="71"/>
                                        </p:tgtEl>
                                        <p:attrNameLst>
                                          <p:attrName>style.visibility</p:attrName>
                                        </p:attrNameLst>
                                      </p:cBhvr>
                                      <p:to>
                                        <p:strVal val="visible"/>
                                      </p:to>
                                    </p:set>
                                    <p:anim calcmode="lin" valueType="num">
                                      <p:cBhvr additive="base">
                                        <p:cTn id="45" dur="500" fill="hold"/>
                                        <p:tgtEl>
                                          <p:spTgt spid="71"/>
                                        </p:tgtEl>
                                        <p:attrNameLst>
                                          <p:attrName>ppt_x</p:attrName>
                                        </p:attrNameLst>
                                      </p:cBhvr>
                                      <p:tavLst>
                                        <p:tav tm="0">
                                          <p:val>
                                            <p:strVal val="#ppt_x"/>
                                          </p:val>
                                        </p:tav>
                                        <p:tav tm="100000">
                                          <p:val>
                                            <p:strVal val="#ppt_x"/>
                                          </p:val>
                                        </p:tav>
                                      </p:tavLst>
                                    </p:anim>
                                    <p:anim calcmode="lin" valueType="num">
                                      <p:cBhvr additive="base">
                                        <p:cTn id="46"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flipH="1">
            <a:off x="-3625516" y="2967789"/>
            <a:ext cx="15817516" cy="4309311"/>
          </a:xfrm>
          <a:custGeom>
            <a:avLst/>
            <a:gdLst>
              <a:gd name="connsiteX0" fmla="*/ 9262035 w 12192000"/>
              <a:gd name="connsiteY0" fmla="*/ 524 h 3733799"/>
              <a:gd name="connsiteX1" fmla="*/ 10724838 w 12192000"/>
              <a:gd name="connsiteY1" fmla="*/ 536169 h 3733799"/>
              <a:gd name="connsiteX2" fmla="*/ 12118293 w 12192000"/>
              <a:gd name="connsiteY2" fmla="*/ 1133797 h 3733799"/>
              <a:gd name="connsiteX3" fmla="*/ 12192000 w 12192000"/>
              <a:gd name="connsiteY3" fmla="*/ 1141226 h 3733799"/>
              <a:gd name="connsiteX4" fmla="*/ 12192000 w 12192000"/>
              <a:gd name="connsiteY4" fmla="*/ 3733799 h 3733799"/>
              <a:gd name="connsiteX5" fmla="*/ 0 w 12192000"/>
              <a:gd name="connsiteY5" fmla="*/ 3733799 h 3733799"/>
              <a:gd name="connsiteX6" fmla="*/ 0 w 12192000"/>
              <a:gd name="connsiteY6" fmla="*/ 2044617 h 3733799"/>
              <a:gd name="connsiteX7" fmla="*/ 59075 w 12192000"/>
              <a:gd name="connsiteY7" fmla="*/ 2081444 h 3733799"/>
              <a:gd name="connsiteX8" fmla="*/ 1327269 w 12192000"/>
              <a:gd name="connsiteY8" fmla="*/ 1977000 h 3733799"/>
              <a:gd name="connsiteX9" fmla="*/ 7250856 w 12192000"/>
              <a:gd name="connsiteY9" fmla="*/ 1395612 h 3733799"/>
              <a:gd name="connsiteX10" fmla="*/ 9262035 w 12192000"/>
              <a:gd name="connsiteY10" fmla="*/ 524 h 3733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3733799">
                <a:moveTo>
                  <a:pt x="9262035" y="524"/>
                </a:moveTo>
                <a:cubicBezTo>
                  <a:pt x="9668911" y="-10661"/>
                  <a:pt x="10127283" y="157003"/>
                  <a:pt x="10724838" y="536169"/>
                </a:cubicBezTo>
                <a:cubicBezTo>
                  <a:pt x="11361364" y="914018"/>
                  <a:pt x="11800751" y="1086239"/>
                  <a:pt x="12118293" y="1133797"/>
                </a:cubicBezTo>
                <a:lnTo>
                  <a:pt x="12192000" y="1141226"/>
                </a:lnTo>
                <a:lnTo>
                  <a:pt x="12192000" y="3733799"/>
                </a:lnTo>
                <a:lnTo>
                  <a:pt x="0" y="3733799"/>
                </a:lnTo>
                <a:lnTo>
                  <a:pt x="0" y="2044617"/>
                </a:lnTo>
                <a:lnTo>
                  <a:pt x="59075" y="2081444"/>
                </a:lnTo>
                <a:cubicBezTo>
                  <a:pt x="383198" y="2264096"/>
                  <a:pt x="784719" y="2276054"/>
                  <a:pt x="1327269" y="1977000"/>
                </a:cubicBezTo>
                <a:cubicBezTo>
                  <a:pt x="3509642" y="965892"/>
                  <a:pt x="4437524" y="4188794"/>
                  <a:pt x="7250856" y="1395612"/>
                </a:cubicBezTo>
                <a:cubicBezTo>
                  <a:pt x="8048832" y="534591"/>
                  <a:pt x="8583909" y="19161"/>
                  <a:pt x="9262035" y="524"/>
                </a:cubicBezTo>
                <a:close/>
              </a:path>
            </a:pathLst>
          </a:custGeom>
          <a:gradFill flip="none" rotWithShape="1">
            <a:gsLst>
              <a:gs pos="7000">
                <a:srgbClr val="3A4692"/>
              </a:gs>
              <a:gs pos="100000">
                <a:srgbClr val="0070C0">
                  <a:lumMod val="60000"/>
                  <a:lumOff val="40000"/>
                </a:srgbClr>
              </a:gs>
            </a:gsLst>
            <a:lin ang="3600000" scaled="0"/>
            <a:tileRect/>
          </a:gradFill>
          <a:ln w="25400" cap="flat" cmpd="sng" algn="ctr">
            <a:noFill/>
            <a:prstDash val="solid"/>
          </a:ln>
          <a:effectLst>
            <a:outerShdw blurRad="139700" dist="38100" dir="5400000" algn="t" rotWithShape="0">
              <a:prstClr val="black">
                <a:alpha val="22000"/>
              </a:prstClr>
            </a:outerShdw>
          </a:effectLst>
        </p:spPr>
        <p:txBody>
          <a:bodyPr wrap="square" lIns="80632" tIns="40316" rIns="80632" bIns="40316" rtlCol="0" anchor="ctr">
            <a:noAutofit/>
          </a:bodyPr>
          <a:lstStyle/>
          <a:p>
            <a:pPr algn="ctr"/>
            <a:endParaRPr lang="zh-CN" altLang="en-US" kern="0" dirty="0">
              <a:solidFill>
                <a:sysClr val="window" lastClr="FFFFFF"/>
              </a:solidFill>
              <a:cs typeface="+mn-ea"/>
              <a:sym typeface="+mn-lt"/>
            </a:endParaRPr>
          </a:p>
        </p:txBody>
      </p:sp>
      <p:pic>
        <p:nvPicPr>
          <p:cNvPr id="4" name="图片 3" descr="图片包含 游戏机, 乐高, 玩具&#10;&#10;描述已自动生成"/>
          <p:cNvPicPr>
            <a:picLocks noChangeAspect="1"/>
          </p:cNvPicPr>
          <p:nvPr/>
        </p:nvPicPr>
        <p:blipFill rotWithShape="1">
          <a:blip r:embed="rId2">
            <a:extLst>
              <a:ext uri="{28A0092B-C50C-407E-A947-70E740481C1C}">
                <a14:useLocalDpi xmlns:a14="http://schemas.microsoft.com/office/drawing/2010/main" val="0"/>
              </a:ext>
            </a:extLst>
          </a:blip>
          <a:srcRect l="22243" t="1839" r="20680" b="3129"/>
          <a:stretch>
            <a:fillRect/>
          </a:stretch>
        </p:blipFill>
        <p:spPr>
          <a:xfrm>
            <a:off x="0" y="944827"/>
            <a:ext cx="4232293" cy="4968346"/>
          </a:xfrm>
          <a:prstGeom prst="rect">
            <a:avLst/>
          </a:prstGeom>
        </p:spPr>
      </p:pic>
      <p:grpSp>
        <p:nvGrpSpPr>
          <p:cNvPr id="16" name="组合 15"/>
          <p:cNvGrpSpPr/>
          <p:nvPr/>
        </p:nvGrpSpPr>
        <p:grpSpPr>
          <a:xfrm>
            <a:off x="4014354" y="2376705"/>
            <a:ext cx="1611338" cy="1835927"/>
            <a:chOff x="6791582" y="879197"/>
            <a:chExt cx="1611338" cy="1835927"/>
          </a:xfrm>
        </p:grpSpPr>
        <p:grpSp>
          <p:nvGrpSpPr>
            <p:cNvPr id="15" name="组合 14"/>
            <p:cNvGrpSpPr/>
            <p:nvPr/>
          </p:nvGrpSpPr>
          <p:grpSpPr>
            <a:xfrm>
              <a:off x="6791582" y="879197"/>
              <a:ext cx="1611338" cy="1835927"/>
              <a:chOff x="6791582" y="879197"/>
              <a:chExt cx="1611338" cy="1835927"/>
            </a:xfrm>
          </p:grpSpPr>
          <p:sp>
            <p:nvSpPr>
              <p:cNvPr id="11" name="菱形 10"/>
              <p:cNvSpPr/>
              <p:nvPr/>
            </p:nvSpPr>
            <p:spPr>
              <a:xfrm>
                <a:off x="6791582" y="879197"/>
                <a:ext cx="1611338" cy="1611338"/>
              </a:xfrm>
              <a:prstGeom prst="diamond">
                <a:avLst/>
              </a:prstGeom>
              <a:solidFill>
                <a:srgbClr val="40AB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cs typeface="+mn-ea"/>
                  <a:sym typeface="+mn-lt"/>
                </a:endParaRPr>
              </a:p>
            </p:txBody>
          </p:sp>
          <p:sp>
            <p:nvSpPr>
              <p:cNvPr id="12" name="菱形 11"/>
              <p:cNvSpPr/>
              <p:nvPr/>
            </p:nvSpPr>
            <p:spPr>
              <a:xfrm>
                <a:off x="6791582" y="1103786"/>
                <a:ext cx="1611338" cy="1611338"/>
              </a:xfrm>
              <a:prstGeom prst="diamond">
                <a:avLst/>
              </a:prstGeom>
              <a:solidFill>
                <a:srgbClr val="3B5A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cs typeface="+mn-ea"/>
                  <a:sym typeface="+mn-lt"/>
                </a:endParaRPr>
              </a:p>
            </p:txBody>
          </p:sp>
        </p:grpSp>
        <p:sp>
          <p:nvSpPr>
            <p:cNvPr id="14" name="矩形 13"/>
            <p:cNvSpPr/>
            <p:nvPr/>
          </p:nvSpPr>
          <p:spPr>
            <a:xfrm>
              <a:off x="7039549" y="1457657"/>
              <a:ext cx="1133645" cy="1015663"/>
            </a:xfrm>
            <a:prstGeom prst="rect">
              <a:avLst/>
            </a:prstGeom>
          </p:spPr>
          <p:txBody>
            <a:bodyPr wrap="none">
              <a:spAutoFit/>
            </a:bodyPr>
            <a:lstStyle/>
            <a:p>
              <a:pPr algn="ctr"/>
              <a:r>
                <a:rPr lang="en-US" altLang="zh-CN" sz="6000" b="1" dirty="0">
                  <a:solidFill>
                    <a:schemeClr val="bg1"/>
                  </a:solidFill>
                  <a:cs typeface="+mn-ea"/>
                  <a:sym typeface="+mn-lt"/>
                </a:rPr>
                <a:t>01</a:t>
              </a:r>
              <a:endParaRPr lang="zh-CN" altLang="en-US" sz="3200" b="1" dirty="0">
                <a:solidFill>
                  <a:schemeClr val="bg1"/>
                </a:solidFill>
                <a:cs typeface="+mn-ea"/>
                <a:sym typeface="+mn-lt"/>
              </a:endParaRPr>
            </a:p>
          </p:txBody>
        </p:sp>
      </p:grpSp>
      <p:sp>
        <p:nvSpPr>
          <p:cNvPr id="17" name="文本框 16"/>
          <p:cNvSpPr txBox="1"/>
          <p:nvPr/>
        </p:nvSpPr>
        <p:spPr>
          <a:xfrm>
            <a:off x="5854639" y="2828835"/>
            <a:ext cx="5820124" cy="1200329"/>
          </a:xfrm>
          <a:prstGeom prst="rect">
            <a:avLst/>
          </a:prstGeom>
          <a:noFill/>
        </p:spPr>
        <p:txBody>
          <a:bodyPr wrap="square" rtlCol="0">
            <a:spAutoFit/>
          </a:bodyPr>
          <a:lstStyle/>
          <a:p>
            <a:pPr defTabSz="1219200">
              <a:lnSpc>
                <a:spcPct val="100000"/>
              </a:lnSpc>
              <a:spcBef>
                <a:spcPct val="0"/>
              </a:spcBef>
              <a:buNone/>
              <a:defRPr/>
            </a:pPr>
            <a:r>
              <a:rPr lang="en-US" altLang="zh-CN" sz="3600" kern="0" dirty="0">
                <a:solidFill>
                  <a:srgbClr val="000000">
                    <a:lumMod val="75000"/>
                    <a:lumOff val="25000"/>
                  </a:srgbClr>
                </a:solidFill>
                <a:cs typeface="+mn-ea"/>
                <a:sym typeface="+mn-lt"/>
              </a:rPr>
              <a:t>Task allocation and planning</a:t>
            </a:r>
            <a:endParaRPr lang="zh-CN" altLang="en-US" sz="3600" kern="0" dirty="0">
              <a:solidFill>
                <a:srgbClr val="000000">
                  <a:lumMod val="75000"/>
                  <a:lumOff val="25000"/>
                </a:srgbClr>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childTnLst>
                          </p:cTn>
                        </p:par>
                        <p:par>
                          <p:cTn id="20" fill="hold">
                            <p:stCondLst>
                              <p:cond delay="2000"/>
                            </p:stCondLst>
                            <p:childTnLst>
                              <p:par>
                                <p:cTn id="21" presetID="2" presetClass="entr" presetSubtype="2" accel="21000" decel="7900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1500" fill="hold"/>
                                        <p:tgtEl>
                                          <p:spTgt spid="17"/>
                                        </p:tgtEl>
                                        <p:attrNameLst>
                                          <p:attrName>ppt_x</p:attrName>
                                        </p:attrNameLst>
                                      </p:cBhvr>
                                      <p:tavLst>
                                        <p:tav tm="0">
                                          <p:val>
                                            <p:strVal val="1+#ppt_w/2"/>
                                          </p:val>
                                        </p:tav>
                                        <p:tav tm="100000">
                                          <p:val>
                                            <p:strVal val="#ppt_x"/>
                                          </p:val>
                                        </p:tav>
                                      </p:tavLst>
                                    </p:anim>
                                    <p:anim calcmode="lin" valueType="num">
                                      <p:cBhvr additive="base">
                                        <p:cTn id="24" dur="1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0" y="1620253"/>
            <a:ext cx="12192000" cy="4014258"/>
          </a:xfrm>
          <a:prstGeom prst="rect">
            <a:avLst/>
          </a:prstGeom>
          <a:gradFill>
            <a:gsLst>
              <a:gs pos="0">
                <a:srgbClr val="40ABFA">
                  <a:alpha val="90000"/>
                </a:srgbClr>
              </a:gs>
              <a:gs pos="98000">
                <a:srgbClr val="3B5AA7">
                  <a:alpha val="90000"/>
                </a:srgbClr>
              </a:gs>
            </a:gsLst>
            <a:lin ang="10800000" scaled="0"/>
          </a:gradFill>
          <a:ln w="12700" cap="flat" cmpd="sng" algn="ctr">
            <a:noFill/>
            <a:prstDash val="solid"/>
            <a:miter lim="800000"/>
          </a:ln>
          <a:effectLst/>
        </p:spPr>
        <p:txBody>
          <a:bodyPr wrap="square" rtlCol="0" anchor="ctr">
            <a:noAutofit/>
          </a:bodyPr>
          <a:lstStyle/>
          <a:p>
            <a:pPr algn="ctr" defTabSz="457200"/>
            <a:endParaRPr lang="zh-CN" altLang="en-US" kern="0" dirty="0">
              <a:solidFill>
                <a:schemeClr val="tx1">
                  <a:lumMod val="75000"/>
                  <a:lumOff val="25000"/>
                </a:schemeClr>
              </a:solidFill>
              <a:cs typeface="+mn-ea"/>
              <a:sym typeface="+mn-lt"/>
            </a:endParaRPr>
          </a:p>
        </p:txBody>
      </p:sp>
      <p:grpSp>
        <p:nvGrpSpPr>
          <p:cNvPr id="13" name="组合 12"/>
          <p:cNvGrpSpPr/>
          <p:nvPr/>
        </p:nvGrpSpPr>
        <p:grpSpPr>
          <a:xfrm>
            <a:off x="449180" y="6176210"/>
            <a:ext cx="577516" cy="336883"/>
            <a:chOff x="11101138" y="224590"/>
            <a:chExt cx="577516" cy="336883"/>
          </a:xfrm>
          <a:gradFill>
            <a:gsLst>
              <a:gs pos="0">
                <a:srgbClr val="3A4692"/>
              </a:gs>
              <a:gs pos="100000">
                <a:srgbClr val="0070C0">
                  <a:lumMod val="60000"/>
                  <a:lumOff val="40000"/>
                </a:srgbClr>
              </a:gs>
            </a:gsLst>
            <a:lin ang="3600000" scaled="0"/>
          </a:gradFill>
        </p:grpSpPr>
        <p:grpSp>
          <p:nvGrpSpPr>
            <p:cNvPr id="14" name="组合 13"/>
            <p:cNvGrpSpPr/>
            <p:nvPr/>
          </p:nvGrpSpPr>
          <p:grpSpPr>
            <a:xfrm>
              <a:off x="11101138" y="224590"/>
              <a:ext cx="577516" cy="128336"/>
              <a:chOff x="10138611" y="240632"/>
              <a:chExt cx="577516" cy="128336"/>
            </a:xfrm>
            <a:grpFill/>
          </p:grpSpPr>
          <p:sp>
            <p:nvSpPr>
              <p:cNvPr id="19" name="椭圆 18"/>
              <p:cNvSpPr/>
              <p:nvPr/>
            </p:nvSpPr>
            <p:spPr>
              <a:xfrm>
                <a:off x="1013861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椭圆 19"/>
              <p:cNvSpPr/>
              <p:nvPr/>
            </p:nvSpPr>
            <p:spPr>
              <a:xfrm>
                <a:off x="1036320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椭圆 20"/>
              <p:cNvSpPr/>
              <p:nvPr/>
            </p:nvSpPr>
            <p:spPr>
              <a:xfrm>
                <a:off x="1058779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15" name="组合 14"/>
            <p:cNvGrpSpPr/>
            <p:nvPr/>
          </p:nvGrpSpPr>
          <p:grpSpPr>
            <a:xfrm>
              <a:off x="11101138" y="433137"/>
              <a:ext cx="577516" cy="128336"/>
              <a:chOff x="10138611" y="240632"/>
              <a:chExt cx="577516" cy="128336"/>
            </a:xfrm>
            <a:grpFill/>
          </p:grpSpPr>
          <p:sp>
            <p:nvSpPr>
              <p:cNvPr id="16" name="椭圆 15"/>
              <p:cNvSpPr/>
              <p:nvPr/>
            </p:nvSpPr>
            <p:spPr>
              <a:xfrm>
                <a:off x="1013861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7" name="椭圆 16"/>
              <p:cNvSpPr/>
              <p:nvPr/>
            </p:nvSpPr>
            <p:spPr>
              <a:xfrm>
                <a:off x="1036320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椭圆 17"/>
              <p:cNvSpPr/>
              <p:nvPr/>
            </p:nvSpPr>
            <p:spPr>
              <a:xfrm>
                <a:off x="1058779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sp>
        <p:nvSpPr>
          <p:cNvPr id="22" name="任意多边形: 形状 21"/>
          <p:cNvSpPr/>
          <p:nvPr/>
        </p:nvSpPr>
        <p:spPr>
          <a:xfrm flipV="1">
            <a:off x="10820829" y="5165558"/>
            <a:ext cx="1371170" cy="1692438"/>
          </a:xfrm>
          <a:custGeom>
            <a:avLst/>
            <a:gdLst>
              <a:gd name="connsiteX0" fmla="*/ 1267209 w 1267209"/>
              <a:gd name="connsiteY0" fmla="*/ 0 h 1620256"/>
              <a:gd name="connsiteX1" fmla="*/ 1267209 w 1267209"/>
              <a:gd name="connsiteY1" fmla="*/ 1620256 h 1620256"/>
              <a:gd name="connsiteX2" fmla="*/ 1244797 w 1267209"/>
              <a:gd name="connsiteY2" fmla="*/ 1613203 h 1620256"/>
              <a:gd name="connsiteX3" fmla="*/ 974486 w 1267209"/>
              <a:gd name="connsiteY3" fmla="*/ 1462269 h 1620256"/>
              <a:gd name="connsiteX4" fmla="*/ 799015 w 1267209"/>
              <a:gd name="connsiteY4" fmla="*/ 631459 h 1620256"/>
              <a:gd name="connsiteX5" fmla="*/ 51638 w 1267209"/>
              <a:gd name="connsiteY5" fmla="*/ 261537 h 1620256"/>
              <a:gd name="connsiteX6" fmla="*/ 0 w 1267209"/>
              <a:gd name="connsiteY6" fmla="*/ 71513 h 1620256"/>
              <a:gd name="connsiteX7" fmla="*/ 4845 w 1267209"/>
              <a:gd name="connsiteY7" fmla="*/ 0 h 1620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7209" h="1620256">
                <a:moveTo>
                  <a:pt x="1267209" y="0"/>
                </a:moveTo>
                <a:lnTo>
                  <a:pt x="1267209" y="1620256"/>
                </a:lnTo>
                <a:lnTo>
                  <a:pt x="1244797" y="1613203"/>
                </a:lnTo>
                <a:cubicBezTo>
                  <a:pt x="1132041" y="1573564"/>
                  <a:pt x="1032319" y="1524229"/>
                  <a:pt x="974486" y="1462269"/>
                </a:cubicBezTo>
                <a:cubicBezTo>
                  <a:pt x="799015" y="1274276"/>
                  <a:pt x="952822" y="831581"/>
                  <a:pt x="799015" y="631459"/>
                </a:cubicBezTo>
                <a:cubicBezTo>
                  <a:pt x="645206" y="431338"/>
                  <a:pt x="163203" y="427295"/>
                  <a:pt x="51638" y="261537"/>
                </a:cubicBezTo>
                <a:cubicBezTo>
                  <a:pt x="16774" y="209737"/>
                  <a:pt x="1479" y="143034"/>
                  <a:pt x="0" y="71513"/>
                </a:cubicBezTo>
                <a:lnTo>
                  <a:pt x="4845" y="0"/>
                </a:lnTo>
                <a:close/>
              </a:path>
            </a:pathLst>
          </a:custGeom>
          <a:gradFill flip="none" rotWithShape="1">
            <a:gsLst>
              <a:gs pos="0">
                <a:srgbClr val="3A4692"/>
              </a:gs>
              <a:gs pos="100000">
                <a:srgbClr val="0070C0">
                  <a:lumMod val="60000"/>
                  <a:lumOff val="40000"/>
                </a:srgbClr>
              </a:gs>
            </a:gsLst>
            <a:lin ang="2700000" scaled="0"/>
            <a:tileRect/>
          </a:gradFill>
          <a:ln w="25400" cap="flat" cmpd="sng" algn="ctr">
            <a:noFill/>
            <a:prstDash val="solid"/>
          </a:ln>
          <a:effectLst>
            <a:outerShdw blurRad="139700" dist="38100" dir="5400000" algn="t" rotWithShape="0">
              <a:prstClr val="black">
                <a:alpha val="22000"/>
              </a:prstClr>
            </a:outerShdw>
          </a:effectLst>
        </p:spPr>
        <p:txBody>
          <a:bodyPr lIns="80632" tIns="40316" rIns="80632" bIns="40316" rtlCol="0" anchor="ctr"/>
          <a:lstStyle/>
          <a:p>
            <a:pPr algn="ctr"/>
            <a:endParaRPr lang="zh-CN" altLang="en-US" kern="0" dirty="0">
              <a:solidFill>
                <a:sysClr val="window" lastClr="FFFFFF"/>
              </a:solidFill>
              <a:cs typeface="+mn-ea"/>
              <a:sym typeface="+mn-lt"/>
            </a:endParaRPr>
          </a:p>
        </p:txBody>
      </p:sp>
      <p:grpSp>
        <p:nvGrpSpPr>
          <p:cNvPr id="59" name="组合 58"/>
          <p:cNvGrpSpPr/>
          <p:nvPr/>
        </p:nvGrpSpPr>
        <p:grpSpPr>
          <a:xfrm>
            <a:off x="1219715" y="1922371"/>
            <a:ext cx="4440447" cy="3315375"/>
            <a:chOff x="1251800" y="3301999"/>
            <a:chExt cx="2705400" cy="3315375"/>
          </a:xfrm>
        </p:grpSpPr>
        <p:sp>
          <p:nvSpPr>
            <p:cNvPr id="60" name="形状"/>
            <p:cNvSpPr/>
            <p:nvPr/>
          </p:nvSpPr>
          <p:spPr bwMode="auto">
            <a:xfrm>
              <a:off x="1251800" y="3301999"/>
              <a:ext cx="2705400" cy="3315375"/>
            </a:xfrm>
            <a:prstGeom prst="roundRect">
              <a:avLst>
                <a:gd name="adj" fmla="val 8724"/>
              </a:avLst>
            </a:prstGeom>
            <a:solidFill>
              <a:schemeClr val="bg1"/>
            </a:solidFill>
            <a:ln w="12700" cap="flat" cmpd="sng" algn="ctr">
              <a:noFill/>
              <a:prstDash val="solid"/>
              <a:miter lim="800000"/>
            </a:ln>
            <a:effectLst>
              <a:outerShdw blurRad="635000" dist="762000" dir="3600000" algn="ctr" rotWithShape="0">
                <a:prstClr val="black">
                  <a:alpha val="20000"/>
                </a:prstClr>
              </a:outerShdw>
            </a:effectLst>
          </p:spPr>
          <p:txBody>
            <a:bodyPr wrap="square" rtlCol="0" anchor="ctr">
              <a:noAutofit/>
            </a:bodyPr>
            <a:lstStyle/>
            <a:p>
              <a:pPr algn="ctr" defTabSz="914400"/>
              <a:endParaRPr lang="en-US" kern="0">
                <a:solidFill>
                  <a:schemeClr val="tx1">
                    <a:lumMod val="75000"/>
                    <a:lumOff val="25000"/>
                  </a:schemeClr>
                </a:solidFill>
                <a:cs typeface="+mn-ea"/>
                <a:sym typeface="+mn-lt"/>
              </a:endParaRPr>
            </a:p>
          </p:txBody>
        </p:sp>
        <p:sp>
          <p:nvSpPr>
            <p:cNvPr id="61" name="文本"/>
            <p:cNvSpPr/>
            <p:nvPr/>
          </p:nvSpPr>
          <p:spPr bwMode="auto">
            <a:xfrm>
              <a:off x="1320335" y="4157259"/>
              <a:ext cx="2566221" cy="651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t"/>
            <a:lstStyle/>
            <a:p>
              <a:pPr lvl="0" algn="ctr">
                <a:lnSpc>
                  <a:spcPct val="150000"/>
                </a:lnSpc>
                <a:defRPr/>
              </a:pPr>
              <a:r>
                <a:rPr lang="en-US" altLang="zh-CN" sz="1600" kern="0" dirty="0">
                  <a:solidFill>
                    <a:prstClr val="black">
                      <a:lumMod val="75000"/>
                      <a:lumOff val="25000"/>
                    </a:prstClr>
                  </a:solidFill>
                  <a:cs typeface="+mn-ea"/>
                  <a:sym typeface="+mn-lt"/>
                </a:rPr>
                <a:t>Responsible for front-end design and code implementation, and cooperate in the later software testing and improvement</a:t>
              </a:r>
              <a:endParaRPr lang="zh-CN" altLang="en-US" sz="1600" kern="0" dirty="0">
                <a:solidFill>
                  <a:prstClr val="black">
                    <a:lumMod val="75000"/>
                    <a:lumOff val="25000"/>
                  </a:prstClr>
                </a:solidFill>
                <a:cs typeface="+mn-ea"/>
                <a:sym typeface="+mn-lt"/>
              </a:endParaRPr>
            </a:p>
          </p:txBody>
        </p:sp>
        <p:sp>
          <p:nvSpPr>
            <p:cNvPr id="62" name="文本"/>
            <p:cNvSpPr txBox="1"/>
            <p:nvPr/>
          </p:nvSpPr>
          <p:spPr>
            <a:xfrm>
              <a:off x="1564017" y="3709499"/>
              <a:ext cx="2191651" cy="364436"/>
            </a:xfrm>
            <a:prstGeom prst="rect">
              <a:avLst/>
            </a:prstGeom>
            <a:noFill/>
            <a:ln>
              <a:noFill/>
            </a:ln>
          </p:spPr>
          <p:txBody>
            <a:bodyPr lIns="45725" tIns="22856" rIns="45725" bIns="22856" anchor="ctr" anchorCtr="0">
              <a:noAutofit/>
            </a:bodyPr>
            <a:lstStyle/>
            <a:p>
              <a:pPr lvl="0" algn="ctr" defTabSz="914400">
                <a:lnSpc>
                  <a:spcPct val="150000"/>
                </a:lnSpc>
                <a:defRPr/>
              </a:pPr>
              <a:r>
                <a:rPr lang="en-US" altLang="zh-CN" sz="2000" b="1" dirty="0">
                  <a:solidFill>
                    <a:schemeClr val="tx1">
                      <a:lumMod val="75000"/>
                      <a:lumOff val="25000"/>
                    </a:schemeClr>
                  </a:solidFill>
                  <a:cs typeface="+mn-ea"/>
                  <a:sym typeface="+mn-lt"/>
                </a:rPr>
                <a:t>Zhang </a:t>
              </a:r>
              <a:r>
                <a:rPr lang="en-US" altLang="zh-CN" sz="2000" b="1" dirty="0" err="1">
                  <a:solidFill>
                    <a:schemeClr val="tx1">
                      <a:lumMod val="75000"/>
                      <a:lumOff val="25000"/>
                    </a:schemeClr>
                  </a:solidFill>
                  <a:cs typeface="+mn-ea"/>
                  <a:sym typeface="+mn-lt"/>
                </a:rPr>
                <a:t>Zhiyang</a:t>
              </a:r>
              <a:r>
                <a:rPr lang="en-US" altLang="zh-CN" sz="2000" b="1" dirty="0">
                  <a:solidFill>
                    <a:schemeClr val="tx1">
                      <a:lumMod val="75000"/>
                      <a:lumOff val="25000"/>
                    </a:schemeClr>
                  </a:solidFill>
                  <a:cs typeface="+mn-ea"/>
                  <a:sym typeface="+mn-lt"/>
                </a:rPr>
                <a:t> ,Ye </a:t>
              </a:r>
              <a:r>
                <a:rPr lang="en-US" altLang="zh-CN" sz="2000" b="1" dirty="0" err="1">
                  <a:solidFill>
                    <a:schemeClr val="tx1">
                      <a:lumMod val="75000"/>
                      <a:lumOff val="25000"/>
                    </a:schemeClr>
                  </a:solidFill>
                  <a:cs typeface="+mn-ea"/>
                  <a:sym typeface="+mn-lt"/>
                </a:rPr>
                <a:t>Yuhuan</a:t>
              </a:r>
              <a:endParaRPr lang="en-US" altLang="zh-CN" sz="2000" dirty="0">
                <a:solidFill>
                  <a:schemeClr val="tx1">
                    <a:lumMod val="75000"/>
                    <a:lumOff val="25000"/>
                  </a:schemeClr>
                </a:solidFill>
                <a:cs typeface="+mn-ea"/>
                <a:sym typeface="+mn-lt"/>
              </a:endParaRPr>
            </a:p>
          </p:txBody>
        </p:sp>
      </p:grpSp>
      <p:grpSp>
        <p:nvGrpSpPr>
          <p:cNvPr id="63" name="组合 62"/>
          <p:cNvGrpSpPr/>
          <p:nvPr/>
        </p:nvGrpSpPr>
        <p:grpSpPr>
          <a:xfrm>
            <a:off x="6264744" y="1969695"/>
            <a:ext cx="5438233" cy="3315374"/>
            <a:chOff x="1251800" y="3302000"/>
            <a:chExt cx="2705400" cy="3315374"/>
          </a:xfrm>
        </p:grpSpPr>
        <p:sp>
          <p:nvSpPr>
            <p:cNvPr id="64" name="形状"/>
            <p:cNvSpPr/>
            <p:nvPr/>
          </p:nvSpPr>
          <p:spPr bwMode="auto">
            <a:xfrm>
              <a:off x="1251800" y="3302000"/>
              <a:ext cx="2705400" cy="3315374"/>
            </a:xfrm>
            <a:prstGeom prst="roundRect">
              <a:avLst>
                <a:gd name="adj" fmla="val 8724"/>
              </a:avLst>
            </a:prstGeom>
            <a:solidFill>
              <a:schemeClr val="bg1"/>
            </a:solidFill>
            <a:ln w="12700" cap="flat" cmpd="sng" algn="ctr">
              <a:noFill/>
              <a:prstDash val="solid"/>
              <a:miter lim="800000"/>
            </a:ln>
            <a:effectLst>
              <a:outerShdw blurRad="635000" dist="762000" dir="3600000" algn="ctr" rotWithShape="0">
                <a:prstClr val="black">
                  <a:alpha val="20000"/>
                </a:prstClr>
              </a:outerShdw>
            </a:effectLst>
          </p:spPr>
          <p:txBody>
            <a:bodyPr wrap="square" rtlCol="0" anchor="ctr">
              <a:noAutofit/>
            </a:bodyPr>
            <a:lstStyle/>
            <a:p>
              <a:pPr algn="ctr" defTabSz="914400"/>
              <a:endParaRPr lang="en-US" kern="0" dirty="0">
                <a:solidFill>
                  <a:schemeClr val="tx1">
                    <a:lumMod val="75000"/>
                    <a:lumOff val="25000"/>
                  </a:schemeClr>
                </a:solidFill>
                <a:cs typeface="+mn-ea"/>
                <a:sym typeface="+mn-lt"/>
              </a:endParaRPr>
            </a:p>
          </p:txBody>
        </p:sp>
        <p:sp>
          <p:nvSpPr>
            <p:cNvPr id="65" name="文本"/>
            <p:cNvSpPr/>
            <p:nvPr/>
          </p:nvSpPr>
          <p:spPr bwMode="auto">
            <a:xfrm>
              <a:off x="1343668" y="4162707"/>
              <a:ext cx="2529452" cy="651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t"/>
            <a:lstStyle/>
            <a:p>
              <a:pPr algn="ctr">
                <a:lnSpc>
                  <a:spcPct val="150000"/>
                </a:lnSpc>
                <a:defRPr/>
              </a:pPr>
              <a:r>
                <a:rPr lang="en-US" altLang="zh-CN" sz="1600" kern="0" dirty="0">
                  <a:solidFill>
                    <a:prstClr val="black">
                      <a:lumMod val="75000"/>
                      <a:lumOff val="25000"/>
                    </a:prstClr>
                  </a:solidFill>
                  <a:cs typeface="+mn-ea"/>
                  <a:sym typeface="+mn-lt"/>
                </a:rPr>
                <a:t>Responsible for backend design and code implementation, and cooperate in the later software testing and improvement</a:t>
              </a:r>
              <a:endParaRPr lang="zh-CN" altLang="en-US" sz="1600" kern="0" dirty="0">
                <a:solidFill>
                  <a:prstClr val="black">
                    <a:lumMod val="75000"/>
                    <a:lumOff val="25000"/>
                  </a:prstClr>
                </a:solidFill>
                <a:cs typeface="+mn-ea"/>
                <a:sym typeface="+mn-lt"/>
              </a:endParaRPr>
            </a:p>
          </p:txBody>
        </p:sp>
        <p:sp>
          <p:nvSpPr>
            <p:cNvPr id="66" name="文本"/>
            <p:cNvSpPr txBox="1"/>
            <p:nvPr/>
          </p:nvSpPr>
          <p:spPr>
            <a:xfrm>
              <a:off x="1376543" y="3819863"/>
              <a:ext cx="2529452" cy="476785"/>
            </a:xfrm>
            <a:prstGeom prst="rect">
              <a:avLst/>
            </a:prstGeom>
            <a:noFill/>
            <a:ln>
              <a:noFill/>
            </a:ln>
          </p:spPr>
          <p:txBody>
            <a:bodyPr lIns="45725" tIns="22856" rIns="45725" bIns="22856" anchor="ctr" anchorCtr="0">
              <a:noAutofit/>
            </a:bodyPr>
            <a:lstStyle/>
            <a:p>
              <a:pPr algn="ctr" defTabSz="914400">
                <a:lnSpc>
                  <a:spcPct val="150000"/>
                </a:lnSpc>
                <a:defRPr/>
              </a:pPr>
              <a:r>
                <a:rPr lang="en-US" altLang="zh-CN" sz="2000" b="1" dirty="0">
                  <a:solidFill>
                    <a:schemeClr val="tx1">
                      <a:lumMod val="75000"/>
                      <a:lumOff val="25000"/>
                    </a:schemeClr>
                  </a:solidFill>
                  <a:cs typeface="+mn-ea"/>
                  <a:sym typeface="+mn-lt"/>
                </a:rPr>
                <a:t>Lan </a:t>
              </a:r>
              <a:r>
                <a:rPr lang="en-US" altLang="zh-CN" sz="2000" b="1" dirty="0" err="1">
                  <a:solidFill>
                    <a:schemeClr val="tx1">
                      <a:lumMod val="75000"/>
                      <a:lumOff val="25000"/>
                    </a:schemeClr>
                  </a:solidFill>
                  <a:cs typeface="+mn-ea"/>
                  <a:sym typeface="+mn-lt"/>
                </a:rPr>
                <a:t>Longrui</a:t>
              </a:r>
              <a:r>
                <a:rPr lang="zh-CN" altLang="en-US" sz="2000" b="1" dirty="0">
                  <a:solidFill>
                    <a:schemeClr val="tx1">
                      <a:lumMod val="75000"/>
                      <a:lumOff val="25000"/>
                    </a:schemeClr>
                  </a:solidFill>
                  <a:cs typeface="+mn-ea"/>
                  <a:sym typeface="+mn-lt"/>
                </a:rPr>
                <a:t> </a:t>
              </a:r>
              <a:r>
                <a:rPr lang="en-US" altLang="zh-CN" sz="2000" b="1" dirty="0">
                  <a:solidFill>
                    <a:schemeClr val="tx1">
                      <a:lumMod val="75000"/>
                      <a:lumOff val="25000"/>
                    </a:schemeClr>
                  </a:solidFill>
                  <a:cs typeface="+mn-ea"/>
                  <a:sym typeface="+mn-lt"/>
                </a:rPr>
                <a:t>,Wang </a:t>
              </a:r>
              <a:r>
                <a:rPr lang="en-US" altLang="zh-CN" sz="2000" b="1" dirty="0" err="1">
                  <a:solidFill>
                    <a:schemeClr val="tx1">
                      <a:lumMod val="75000"/>
                      <a:lumOff val="25000"/>
                    </a:schemeClr>
                  </a:solidFill>
                  <a:cs typeface="+mn-ea"/>
                  <a:sym typeface="+mn-lt"/>
                </a:rPr>
                <a:t>Yikai</a:t>
              </a:r>
              <a:r>
                <a:rPr lang="en-US" altLang="zh-CN" sz="2000" b="1" dirty="0">
                  <a:solidFill>
                    <a:schemeClr val="tx1">
                      <a:lumMod val="75000"/>
                      <a:lumOff val="25000"/>
                    </a:schemeClr>
                  </a:solidFill>
                  <a:cs typeface="+mn-ea"/>
                  <a:sym typeface="+mn-lt"/>
                </a:rPr>
                <a:t> ,Cheng </a:t>
              </a:r>
              <a:r>
                <a:rPr lang="en-US" altLang="zh-CN" sz="2000" b="1" dirty="0" err="1">
                  <a:solidFill>
                    <a:schemeClr val="tx1">
                      <a:lumMod val="75000"/>
                      <a:lumOff val="25000"/>
                    </a:schemeClr>
                  </a:solidFill>
                  <a:cs typeface="+mn-ea"/>
                  <a:sym typeface="+mn-lt"/>
                </a:rPr>
                <a:t>Yuhao</a:t>
              </a:r>
              <a:endParaRPr lang="en-US" altLang="zh-CN" sz="2000" dirty="0">
                <a:solidFill>
                  <a:schemeClr val="tx1">
                    <a:lumMod val="75000"/>
                    <a:lumOff val="25000"/>
                  </a:schemeClr>
                </a:solidFill>
                <a:cs typeface="+mn-ea"/>
                <a:sym typeface="+mn-lt"/>
              </a:endParaRPr>
            </a:p>
            <a:p>
              <a:pPr lvl="0" algn="ctr" defTabSz="914400">
                <a:lnSpc>
                  <a:spcPct val="150000"/>
                </a:lnSpc>
                <a:defRPr/>
              </a:pPr>
              <a:endParaRPr lang="en-US" altLang="zh-CN" sz="2000" dirty="0">
                <a:solidFill>
                  <a:schemeClr val="tx1">
                    <a:lumMod val="75000"/>
                    <a:lumOff val="25000"/>
                  </a:schemeClr>
                </a:solidFill>
                <a:cs typeface="+mn-ea"/>
                <a:sym typeface="+mn-lt"/>
              </a:endParaRPr>
            </a:p>
          </p:txBody>
        </p:sp>
      </p:grpSp>
      <p:grpSp>
        <p:nvGrpSpPr>
          <p:cNvPr id="41" name="组合 40"/>
          <p:cNvGrpSpPr/>
          <p:nvPr/>
        </p:nvGrpSpPr>
        <p:grpSpPr>
          <a:xfrm>
            <a:off x="-423990" y="217893"/>
            <a:ext cx="3583330" cy="732549"/>
            <a:chOff x="-423990" y="217893"/>
            <a:chExt cx="3583330" cy="732549"/>
          </a:xfrm>
        </p:grpSpPr>
        <p:sp>
          <p:nvSpPr>
            <p:cNvPr id="42" name="矩形: 圆角 41"/>
            <p:cNvSpPr/>
            <p:nvPr/>
          </p:nvSpPr>
          <p:spPr>
            <a:xfrm rot="2700000" flipH="1">
              <a:off x="-290379" y="217893"/>
              <a:ext cx="721788" cy="721788"/>
            </a:xfrm>
            <a:prstGeom prst="roundRect">
              <a:avLst/>
            </a:prstGeom>
            <a:solidFill>
              <a:srgbClr val="40AB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43" name="矩形: 圆角 42"/>
            <p:cNvSpPr/>
            <p:nvPr/>
          </p:nvSpPr>
          <p:spPr>
            <a:xfrm rot="2700000" flipH="1">
              <a:off x="-423990" y="228654"/>
              <a:ext cx="721788" cy="721788"/>
            </a:xfrm>
            <a:prstGeom prst="roundRect">
              <a:avLst/>
            </a:prstGeom>
            <a:solidFill>
              <a:srgbClr val="3B5AA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44" name="矩形 43"/>
            <p:cNvSpPr/>
            <p:nvPr/>
          </p:nvSpPr>
          <p:spPr>
            <a:xfrm>
              <a:off x="602230" y="297160"/>
              <a:ext cx="2557110" cy="523220"/>
            </a:xfrm>
            <a:prstGeom prst="rect">
              <a:avLst/>
            </a:prstGeom>
          </p:spPr>
          <p:txBody>
            <a:bodyPr wrap="none">
              <a:spAutoFit/>
            </a:bodyPr>
            <a:lstStyle/>
            <a:p>
              <a:pPr defTabSz="1219200">
                <a:lnSpc>
                  <a:spcPct val="100000"/>
                </a:lnSpc>
                <a:spcBef>
                  <a:spcPct val="0"/>
                </a:spcBef>
                <a:buNone/>
                <a:defRPr/>
              </a:pPr>
              <a:r>
                <a:rPr lang="en-US" altLang="zh-CN" sz="2800" b="1" kern="0" dirty="0">
                  <a:solidFill>
                    <a:srgbClr val="000000">
                      <a:lumMod val="75000"/>
                      <a:lumOff val="25000"/>
                    </a:srgbClr>
                  </a:solidFill>
                  <a:cs typeface="+mn-ea"/>
                  <a:sym typeface="+mn-lt"/>
                </a:rPr>
                <a:t>Coordination</a:t>
              </a:r>
              <a:endParaRPr lang="zh-CN" altLang="en-US" sz="2800" b="1" kern="0" dirty="0">
                <a:solidFill>
                  <a:srgbClr val="000000">
                    <a:lumMod val="75000"/>
                    <a:lumOff val="25000"/>
                  </a:srgbClr>
                </a:solidFill>
                <a:cs typeface="+mn-ea"/>
                <a:sym typeface="+mn-lt"/>
              </a:endParaRPr>
            </a:p>
          </p:txBody>
        </p:sp>
      </p:grpSp>
      <p:grpSp>
        <p:nvGrpSpPr>
          <p:cNvPr id="36" name="组合 35"/>
          <p:cNvGrpSpPr/>
          <p:nvPr/>
        </p:nvGrpSpPr>
        <p:grpSpPr>
          <a:xfrm>
            <a:off x="7254241" y="216333"/>
            <a:ext cx="4360244" cy="529389"/>
            <a:chOff x="1190325" y="1980965"/>
            <a:chExt cx="4360244" cy="529389"/>
          </a:xfrm>
        </p:grpSpPr>
        <p:sp>
          <p:nvSpPr>
            <p:cNvPr id="45" name="文本框 44"/>
            <p:cNvSpPr txBox="1"/>
            <p:nvPr/>
          </p:nvSpPr>
          <p:spPr>
            <a:xfrm>
              <a:off x="1346488" y="2045604"/>
              <a:ext cx="3556382" cy="405595"/>
            </a:xfrm>
            <a:prstGeom prst="rect">
              <a:avLst/>
            </a:prstGeom>
            <a:noFill/>
          </p:spPr>
          <p:txBody>
            <a:bodyPr wrap="square" rtlCol="0">
              <a:spAutoFit/>
            </a:bodyPr>
            <a:lstStyle/>
            <a:p>
              <a:r>
                <a:rPr lang="en-US" altLang="zh-CN" sz="2000" dirty="0">
                  <a:solidFill>
                    <a:srgbClr val="40ABFA"/>
                  </a:solidFill>
                  <a:cs typeface="+mn-ea"/>
                  <a:sym typeface="+mn-lt"/>
                </a:rPr>
                <a:t>Software Engineering    |</a:t>
              </a:r>
              <a:endParaRPr lang="zh-CN" altLang="en-US" sz="2000" dirty="0">
                <a:solidFill>
                  <a:srgbClr val="40ABFA"/>
                </a:solidFill>
                <a:cs typeface="+mn-ea"/>
                <a:sym typeface="+mn-lt"/>
              </a:endParaRPr>
            </a:p>
          </p:txBody>
        </p:sp>
        <p:sp>
          <p:nvSpPr>
            <p:cNvPr id="46" name="矩形: 圆角 45"/>
            <p:cNvSpPr/>
            <p:nvPr/>
          </p:nvSpPr>
          <p:spPr>
            <a:xfrm>
              <a:off x="1190325" y="1980965"/>
              <a:ext cx="4360244" cy="529389"/>
            </a:xfrm>
            <a:prstGeom prst="roundRect">
              <a:avLst>
                <a:gd name="adj" fmla="val 50000"/>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47" name="图形 4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02870" y="2040119"/>
              <a:ext cx="411080" cy="411080"/>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 presetClass="entr" presetSubtype="8" accel="20000" decel="80000" fill="hold" nodeType="withEffect">
                                  <p:stCondLst>
                                    <p:cond delay="0"/>
                                  </p:stCondLst>
                                  <p:childTnLst>
                                    <p:set>
                                      <p:cBhvr>
                                        <p:cTn id="9" dur="1" fill="hold">
                                          <p:stCondLst>
                                            <p:cond delay="0"/>
                                          </p:stCondLst>
                                        </p:cTn>
                                        <p:tgtEl>
                                          <p:spTgt spid="59"/>
                                        </p:tgtEl>
                                        <p:attrNameLst>
                                          <p:attrName>style.visibility</p:attrName>
                                        </p:attrNameLst>
                                      </p:cBhvr>
                                      <p:to>
                                        <p:strVal val="visible"/>
                                      </p:to>
                                    </p:set>
                                    <p:anim calcmode="lin" valueType="num">
                                      <p:cBhvr additive="base">
                                        <p:cTn id="10" dur="1500" fill="hold"/>
                                        <p:tgtEl>
                                          <p:spTgt spid="59"/>
                                        </p:tgtEl>
                                        <p:attrNameLst>
                                          <p:attrName>ppt_x</p:attrName>
                                        </p:attrNameLst>
                                      </p:cBhvr>
                                      <p:tavLst>
                                        <p:tav tm="0">
                                          <p:val>
                                            <p:strVal val="0-#ppt_w/2"/>
                                          </p:val>
                                        </p:tav>
                                        <p:tav tm="100000">
                                          <p:val>
                                            <p:strVal val="#ppt_x"/>
                                          </p:val>
                                        </p:tav>
                                      </p:tavLst>
                                    </p:anim>
                                    <p:anim calcmode="lin" valueType="num">
                                      <p:cBhvr additive="base">
                                        <p:cTn id="11" dur="1500" fill="hold"/>
                                        <p:tgtEl>
                                          <p:spTgt spid="59"/>
                                        </p:tgtEl>
                                        <p:attrNameLst>
                                          <p:attrName>ppt_y</p:attrName>
                                        </p:attrNameLst>
                                      </p:cBhvr>
                                      <p:tavLst>
                                        <p:tav tm="0">
                                          <p:val>
                                            <p:strVal val="#ppt_y"/>
                                          </p:val>
                                        </p:tav>
                                        <p:tav tm="100000">
                                          <p:val>
                                            <p:strVal val="#ppt_y"/>
                                          </p:val>
                                        </p:tav>
                                      </p:tavLst>
                                    </p:anim>
                                  </p:childTnLst>
                                </p:cTn>
                              </p:par>
                              <p:par>
                                <p:cTn id="12" presetID="2" presetClass="entr" presetSubtype="8" accel="20000" decel="80000" fill="hold" nodeType="withEffect">
                                  <p:stCondLst>
                                    <p:cond delay="0"/>
                                  </p:stCondLst>
                                  <p:childTnLst>
                                    <p:set>
                                      <p:cBhvr>
                                        <p:cTn id="13" dur="1" fill="hold">
                                          <p:stCondLst>
                                            <p:cond delay="0"/>
                                          </p:stCondLst>
                                        </p:cTn>
                                        <p:tgtEl>
                                          <p:spTgt spid="63"/>
                                        </p:tgtEl>
                                        <p:attrNameLst>
                                          <p:attrName>style.visibility</p:attrName>
                                        </p:attrNameLst>
                                      </p:cBhvr>
                                      <p:to>
                                        <p:strVal val="visible"/>
                                      </p:to>
                                    </p:set>
                                    <p:anim calcmode="lin" valueType="num">
                                      <p:cBhvr additive="base">
                                        <p:cTn id="14" dur="1500" fill="hold"/>
                                        <p:tgtEl>
                                          <p:spTgt spid="63"/>
                                        </p:tgtEl>
                                        <p:attrNameLst>
                                          <p:attrName>ppt_x</p:attrName>
                                        </p:attrNameLst>
                                      </p:cBhvr>
                                      <p:tavLst>
                                        <p:tav tm="0">
                                          <p:val>
                                            <p:strVal val="0-#ppt_w/2"/>
                                          </p:val>
                                        </p:tav>
                                        <p:tav tm="100000">
                                          <p:val>
                                            <p:strVal val="#ppt_x"/>
                                          </p:val>
                                        </p:tav>
                                      </p:tavLst>
                                    </p:anim>
                                    <p:anim calcmode="lin" valueType="num">
                                      <p:cBhvr additive="base">
                                        <p:cTn id="15" dur="1500" fill="hold"/>
                                        <p:tgtEl>
                                          <p:spTgt spid="63"/>
                                        </p:tgtEl>
                                        <p:attrNameLst>
                                          <p:attrName>ppt_y</p:attrName>
                                        </p:attrNameLst>
                                      </p:cBhvr>
                                      <p:tavLst>
                                        <p:tav tm="0">
                                          <p:val>
                                            <p:strVal val="#ppt_y"/>
                                          </p:val>
                                        </p:tav>
                                        <p:tav tm="100000">
                                          <p:val>
                                            <p:strVal val="#ppt_y"/>
                                          </p:val>
                                        </p:tav>
                                      </p:tavLst>
                                    </p:anim>
                                  </p:childTnLst>
                                </p:cTn>
                              </p:par>
                            </p:childTnLst>
                          </p:cTn>
                        </p:par>
                        <p:par>
                          <p:cTn id="16" fill="hold">
                            <p:stCondLst>
                              <p:cond delay="500"/>
                            </p:stCondLst>
                            <p:childTnLst>
                              <p:par>
                                <p:cTn id="17" presetID="2" presetClass="entr" presetSubtype="2" accel="27000" decel="73000" fill="hold" nodeType="after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1500" fill="hold"/>
                                        <p:tgtEl>
                                          <p:spTgt spid="36"/>
                                        </p:tgtEl>
                                        <p:attrNameLst>
                                          <p:attrName>ppt_x</p:attrName>
                                        </p:attrNameLst>
                                      </p:cBhvr>
                                      <p:tavLst>
                                        <p:tav tm="0">
                                          <p:val>
                                            <p:strVal val="1+#ppt_w/2"/>
                                          </p:val>
                                        </p:tav>
                                        <p:tav tm="100000">
                                          <p:val>
                                            <p:strVal val="#ppt_x"/>
                                          </p:val>
                                        </p:tav>
                                      </p:tavLst>
                                    </p:anim>
                                    <p:anim calcmode="lin" valueType="num">
                                      <p:cBhvr additive="base">
                                        <p:cTn id="20" dur="1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423990" y="217893"/>
            <a:ext cx="3724395" cy="732549"/>
            <a:chOff x="-423990" y="217893"/>
            <a:chExt cx="3724395" cy="732549"/>
          </a:xfrm>
        </p:grpSpPr>
        <p:sp>
          <p:nvSpPr>
            <p:cNvPr id="8" name="矩形: 圆角 7"/>
            <p:cNvSpPr/>
            <p:nvPr/>
          </p:nvSpPr>
          <p:spPr>
            <a:xfrm rot="2700000" flipH="1">
              <a:off x="-290379" y="217893"/>
              <a:ext cx="721788" cy="721788"/>
            </a:xfrm>
            <a:prstGeom prst="roundRect">
              <a:avLst/>
            </a:prstGeom>
            <a:solidFill>
              <a:srgbClr val="40AB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6" name="矩形: 圆角 5"/>
            <p:cNvSpPr/>
            <p:nvPr/>
          </p:nvSpPr>
          <p:spPr>
            <a:xfrm rot="2700000" flipH="1">
              <a:off x="-423990" y="228654"/>
              <a:ext cx="721788" cy="721788"/>
            </a:xfrm>
            <a:prstGeom prst="roundRect">
              <a:avLst/>
            </a:prstGeom>
            <a:solidFill>
              <a:srgbClr val="3B5AA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4" name="矩形 3"/>
            <p:cNvSpPr/>
            <p:nvPr/>
          </p:nvSpPr>
          <p:spPr>
            <a:xfrm>
              <a:off x="602230" y="297160"/>
              <a:ext cx="2698175" cy="584775"/>
            </a:xfrm>
            <a:prstGeom prst="rect">
              <a:avLst/>
            </a:prstGeom>
          </p:spPr>
          <p:txBody>
            <a:bodyPr wrap="square">
              <a:spAutoFit/>
            </a:bodyPr>
            <a:lstStyle/>
            <a:p>
              <a:pPr lvl="0">
                <a:defRPr/>
              </a:pPr>
              <a:r>
                <a:rPr lang="en-US" altLang="zh-CN" sz="3200" b="1" i="0" dirty="0">
                  <a:solidFill>
                    <a:srgbClr val="4F4F4F"/>
                  </a:solidFill>
                  <a:effectLst/>
                  <a:latin typeface="PingFang SC"/>
                </a:rPr>
                <a:t>Plan</a:t>
              </a:r>
              <a:endParaRPr lang="en-US" altLang="zh-CN" sz="3200" b="1" dirty="0">
                <a:solidFill>
                  <a:srgbClr val="000000">
                    <a:lumMod val="75000"/>
                    <a:lumOff val="25000"/>
                  </a:srgbClr>
                </a:solidFill>
                <a:cs typeface="+mn-ea"/>
                <a:sym typeface="+mn-lt"/>
              </a:endParaRPr>
            </a:p>
          </p:txBody>
        </p:sp>
      </p:grpSp>
      <p:grpSp>
        <p:nvGrpSpPr>
          <p:cNvPr id="13" name="组合 12"/>
          <p:cNvGrpSpPr/>
          <p:nvPr/>
        </p:nvGrpSpPr>
        <p:grpSpPr>
          <a:xfrm>
            <a:off x="449180" y="6176210"/>
            <a:ext cx="577516" cy="336883"/>
            <a:chOff x="11101138" y="224590"/>
            <a:chExt cx="577516" cy="336883"/>
          </a:xfrm>
          <a:gradFill>
            <a:gsLst>
              <a:gs pos="0">
                <a:srgbClr val="3A4692"/>
              </a:gs>
              <a:gs pos="100000">
                <a:srgbClr val="0070C0">
                  <a:lumMod val="60000"/>
                  <a:lumOff val="40000"/>
                </a:srgbClr>
              </a:gs>
            </a:gsLst>
            <a:lin ang="3600000" scaled="0"/>
          </a:gradFill>
        </p:grpSpPr>
        <p:grpSp>
          <p:nvGrpSpPr>
            <p:cNvPr id="14" name="组合 13"/>
            <p:cNvGrpSpPr/>
            <p:nvPr/>
          </p:nvGrpSpPr>
          <p:grpSpPr>
            <a:xfrm>
              <a:off x="11101138" y="224590"/>
              <a:ext cx="577516" cy="128336"/>
              <a:chOff x="10138611" y="240632"/>
              <a:chExt cx="577516" cy="128336"/>
            </a:xfrm>
            <a:grpFill/>
          </p:grpSpPr>
          <p:sp>
            <p:nvSpPr>
              <p:cNvPr id="19" name="椭圆 18"/>
              <p:cNvSpPr/>
              <p:nvPr/>
            </p:nvSpPr>
            <p:spPr>
              <a:xfrm>
                <a:off x="1013861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椭圆 19"/>
              <p:cNvSpPr/>
              <p:nvPr/>
            </p:nvSpPr>
            <p:spPr>
              <a:xfrm>
                <a:off x="1036320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椭圆 20"/>
              <p:cNvSpPr/>
              <p:nvPr/>
            </p:nvSpPr>
            <p:spPr>
              <a:xfrm>
                <a:off x="1058779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15" name="组合 14"/>
            <p:cNvGrpSpPr/>
            <p:nvPr/>
          </p:nvGrpSpPr>
          <p:grpSpPr>
            <a:xfrm>
              <a:off x="11101138" y="433137"/>
              <a:ext cx="577516" cy="128336"/>
              <a:chOff x="10138611" y="240632"/>
              <a:chExt cx="577516" cy="128336"/>
            </a:xfrm>
            <a:grpFill/>
          </p:grpSpPr>
          <p:sp>
            <p:nvSpPr>
              <p:cNvPr id="16" name="椭圆 15"/>
              <p:cNvSpPr/>
              <p:nvPr/>
            </p:nvSpPr>
            <p:spPr>
              <a:xfrm>
                <a:off x="1013861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7" name="椭圆 16"/>
              <p:cNvSpPr/>
              <p:nvPr/>
            </p:nvSpPr>
            <p:spPr>
              <a:xfrm>
                <a:off x="1036320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椭圆 17"/>
              <p:cNvSpPr/>
              <p:nvPr/>
            </p:nvSpPr>
            <p:spPr>
              <a:xfrm>
                <a:off x="1058779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sp>
        <p:nvSpPr>
          <p:cNvPr id="22" name="任意多边形: 形状 21"/>
          <p:cNvSpPr/>
          <p:nvPr/>
        </p:nvSpPr>
        <p:spPr>
          <a:xfrm flipV="1">
            <a:off x="10379242" y="4620506"/>
            <a:ext cx="1812757" cy="2237490"/>
          </a:xfrm>
          <a:custGeom>
            <a:avLst/>
            <a:gdLst>
              <a:gd name="connsiteX0" fmla="*/ 1267209 w 1267209"/>
              <a:gd name="connsiteY0" fmla="*/ 0 h 1620256"/>
              <a:gd name="connsiteX1" fmla="*/ 1267209 w 1267209"/>
              <a:gd name="connsiteY1" fmla="*/ 1620256 h 1620256"/>
              <a:gd name="connsiteX2" fmla="*/ 1244797 w 1267209"/>
              <a:gd name="connsiteY2" fmla="*/ 1613203 h 1620256"/>
              <a:gd name="connsiteX3" fmla="*/ 974486 w 1267209"/>
              <a:gd name="connsiteY3" fmla="*/ 1462269 h 1620256"/>
              <a:gd name="connsiteX4" fmla="*/ 799015 w 1267209"/>
              <a:gd name="connsiteY4" fmla="*/ 631459 h 1620256"/>
              <a:gd name="connsiteX5" fmla="*/ 51638 w 1267209"/>
              <a:gd name="connsiteY5" fmla="*/ 261537 h 1620256"/>
              <a:gd name="connsiteX6" fmla="*/ 0 w 1267209"/>
              <a:gd name="connsiteY6" fmla="*/ 71513 h 1620256"/>
              <a:gd name="connsiteX7" fmla="*/ 4845 w 1267209"/>
              <a:gd name="connsiteY7" fmla="*/ 0 h 1620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7209" h="1620256">
                <a:moveTo>
                  <a:pt x="1267209" y="0"/>
                </a:moveTo>
                <a:lnTo>
                  <a:pt x="1267209" y="1620256"/>
                </a:lnTo>
                <a:lnTo>
                  <a:pt x="1244797" y="1613203"/>
                </a:lnTo>
                <a:cubicBezTo>
                  <a:pt x="1132041" y="1573564"/>
                  <a:pt x="1032319" y="1524229"/>
                  <a:pt x="974486" y="1462269"/>
                </a:cubicBezTo>
                <a:cubicBezTo>
                  <a:pt x="799015" y="1274276"/>
                  <a:pt x="952822" y="831581"/>
                  <a:pt x="799015" y="631459"/>
                </a:cubicBezTo>
                <a:cubicBezTo>
                  <a:pt x="645206" y="431338"/>
                  <a:pt x="163203" y="427295"/>
                  <a:pt x="51638" y="261537"/>
                </a:cubicBezTo>
                <a:cubicBezTo>
                  <a:pt x="16774" y="209737"/>
                  <a:pt x="1479" y="143034"/>
                  <a:pt x="0" y="71513"/>
                </a:cubicBezTo>
                <a:lnTo>
                  <a:pt x="4845" y="0"/>
                </a:lnTo>
                <a:close/>
              </a:path>
            </a:pathLst>
          </a:custGeom>
          <a:gradFill flip="none" rotWithShape="1">
            <a:gsLst>
              <a:gs pos="0">
                <a:srgbClr val="3A4692"/>
              </a:gs>
              <a:gs pos="100000">
                <a:srgbClr val="0070C0">
                  <a:lumMod val="60000"/>
                  <a:lumOff val="40000"/>
                </a:srgbClr>
              </a:gs>
            </a:gsLst>
            <a:lin ang="2700000" scaled="0"/>
            <a:tileRect/>
          </a:gradFill>
          <a:ln w="25400" cap="flat" cmpd="sng" algn="ctr">
            <a:noFill/>
            <a:prstDash val="solid"/>
          </a:ln>
          <a:effectLst>
            <a:outerShdw blurRad="139700" dist="38100" dir="5400000" algn="t" rotWithShape="0">
              <a:prstClr val="black">
                <a:alpha val="22000"/>
              </a:prstClr>
            </a:outerShdw>
          </a:effectLst>
        </p:spPr>
        <p:txBody>
          <a:bodyPr lIns="80632" tIns="40316" rIns="80632" bIns="40316" rtlCol="0" anchor="ctr"/>
          <a:lstStyle/>
          <a:p>
            <a:pPr algn="ctr"/>
            <a:endParaRPr lang="zh-CN" altLang="en-US" kern="0" dirty="0">
              <a:solidFill>
                <a:sysClr val="window" lastClr="FFFFFF"/>
              </a:solidFill>
              <a:cs typeface="+mn-ea"/>
              <a:sym typeface="+mn-lt"/>
            </a:endParaRPr>
          </a:p>
        </p:txBody>
      </p:sp>
      <p:sp>
        <p:nvSpPr>
          <p:cNvPr id="24" name="矩形 23"/>
          <p:cNvSpPr/>
          <p:nvPr/>
        </p:nvSpPr>
        <p:spPr>
          <a:xfrm>
            <a:off x="4602393" y="1452335"/>
            <a:ext cx="6542095" cy="4211976"/>
          </a:xfrm>
          <a:prstGeom prst="rect">
            <a:avLst/>
          </a:prstGeom>
          <a:gradFill>
            <a:gsLst>
              <a:gs pos="0">
                <a:srgbClr val="40ABFA">
                  <a:alpha val="90000"/>
                </a:srgbClr>
              </a:gs>
              <a:gs pos="98000">
                <a:srgbClr val="3B5AA7">
                  <a:alpha val="90000"/>
                </a:srgbClr>
              </a:gs>
            </a:gsLst>
            <a:lin ang="12600000" scaled="0"/>
          </a:gradFill>
          <a:ln w="12700" cap="flat" cmpd="sng" algn="ctr">
            <a:noFill/>
            <a:prstDash val="solid"/>
            <a:miter lim="800000"/>
          </a:ln>
          <a:effectLst>
            <a:outerShdw blurRad="635000" algn="ctr" rotWithShape="0">
              <a:prstClr val="black">
                <a:alpha val="15000"/>
              </a:prstClr>
            </a:outerShdw>
          </a:effectLst>
        </p:spPr>
        <p:txBody>
          <a:bodyPr rtlCol="0" anchor="ctr"/>
          <a:lstStyle/>
          <a:p>
            <a:pPr algn="ctr">
              <a:defRPr/>
            </a:pPr>
            <a:endParaRPr lang="zh-CN" altLang="en-US" sz="1775" kern="0" dirty="0">
              <a:solidFill>
                <a:srgbClr val="FFFFFF"/>
              </a:solidFill>
              <a:cs typeface="+mn-ea"/>
              <a:sym typeface="+mn-lt"/>
            </a:endParaRPr>
          </a:p>
        </p:txBody>
      </p:sp>
      <p:grpSp>
        <p:nvGrpSpPr>
          <p:cNvPr id="33" name="组合 32"/>
          <p:cNvGrpSpPr/>
          <p:nvPr/>
        </p:nvGrpSpPr>
        <p:grpSpPr>
          <a:xfrm>
            <a:off x="1386017" y="909739"/>
            <a:ext cx="3224332" cy="4769166"/>
            <a:chOff x="1347537" y="917235"/>
            <a:chExt cx="3224332" cy="4769166"/>
          </a:xfrm>
        </p:grpSpPr>
        <p:grpSp>
          <p:nvGrpSpPr>
            <p:cNvPr id="2" name="组合 1"/>
            <p:cNvGrpSpPr/>
            <p:nvPr/>
          </p:nvGrpSpPr>
          <p:grpSpPr>
            <a:xfrm>
              <a:off x="1352537" y="3248001"/>
              <a:ext cx="3211376" cy="2438400"/>
              <a:chOff x="1352537" y="1467326"/>
              <a:chExt cx="3211376" cy="2438400"/>
            </a:xfrm>
          </p:grpSpPr>
          <p:sp>
            <p:nvSpPr>
              <p:cNvPr id="25" name="矩形 24"/>
              <p:cNvSpPr/>
              <p:nvPr/>
            </p:nvSpPr>
            <p:spPr>
              <a:xfrm>
                <a:off x="1352537" y="1467326"/>
                <a:ext cx="3211376" cy="2438400"/>
              </a:xfrm>
              <a:prstGeom prst="rect">
                <a:avLst/>
              </a:prstGeom>
              <a:solidFill>
                <a:srgbClr val="40ABFA"/>
              </a:solidFill>
              <a:ln w="12700" cap="flat" cmpd="sng" algn="ctr">
                <a:noFill/>
                <a:prstDash val="solid"/>
                <a:miter lim="800000"/>
              </a:ln>
              <a:effectLst/>
            </p:spPr>
            <p:txBody>
              <a:bodyPr rtlCol="0" anchor="ctr"/>
              <a:lstStyle/>
              <a:p>
                <a:pPr algn="ctr">
                  <a:defRPr/>
                </a:pPr>
                <a:endParaRPr lang="zh-CN" altLang="en-US" sz="1775" kern="0" dirty="0">
                  <a:solidFill>
                    <a:srgbClr val="FFFFFF"/>
                  </a:solidFill>
                  <a:cs typeface="+mn-ea"/>
                  <a:sym typeface="+mn-lt"/>
                </a:endParaRPr>
              </a:p>
            </p:txBody>
          </p:sp>
          <p:sp>
            <p:nvSpPr>
              <p:cNvPr id="26" name="Text Placeholder 2"/>
              <p:cNvSpPr txBox="1"/>
              <p:nvPr/>
            </p:nvSpPr>
            <p:spPr>
              <a:xfrm>
                <a:off x="1588168" y="1641479"/>
                <a:ext cx="2695074" cy="1780674"/>
              </a:xfrm>
              <a:prstGeom prst="rect">
                <a:avLst/>
              </a:prstGeom>
            </p:spPr>
            <p:txBody>
              <a:bodyPr/>
              <a:lstStyle>
                <a:lvl1pPr marL="0" indent="0" algn="ctr" defTabSz="914400" rtl="0" eaLnBrk="1" latinLnBrk="0" hangingPunct="1">
                  <a:lnSpc>
                    <a:spcPct val="60000"/>
                  </a:lnSpc>
                  <a:spcBef>
                    <a:spcPts val="1000"/>
                  </a:spcBef>
                  <a:buFont typeface="Arial" panose="020B0604020202020204" pitchFamily="34" charset="0"/>
                  <a:buNone/>
                  <a:defRPr sz="1800" b="0" i="0" kern="1200">
                    <a:solidFill>
                      <a:schemeClr val="tx1"/>
                    </a:solidFill>
                    <a:latin typeface="SF UI Display Thin" charset="0"/>
                    <a:ea typeface="SF UI Display Thin" charset="0"/>
                    <a:cs typeface="SF UI Display Thin"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780"/>
                  </a:lnSpc>
                  <a:spcBef>
                    <a:spcPts val="400"/>
                  </a:spcBef>
                </a:pPr>
                <a:endParaRPr lang="en-US" altLang="zh-CN" b="1" dirty="0">
                  <a:solidFill>
                    <a:srgbClr val="FFFFFF"/>
                  </a:solidFill>
                  <a:latin typeface="+mn-lt"/>
                  <a:ea typeface="+mn-ea"/>
                  <a:cs typeface="+mn-ea"/>
                  <a:sym typeface="+mn-lt"/>
                </a:endParaRPr>
              </a:p>
              <a:p>
                <a:pPr algn="l"/>
                <a:r>
                  <a:rPr lang="en-US" altLang="zh-CN" sz="3200" b="1" i="0" dirty="0">
                    <a:solidFill>
                      <a:srgbClr val="4F4F4F"/>
                    </a:solidFill>
                    <a:effectLst/>
                    <a:latin typeface="PingFang SC"/>
                  </a:rPr>
                  <a:t>Expected Plan</a:t>
                </a:r>
              </a:p>
            </p:txBody>
          </p:sp>
        </p:grpSp>
        <p:grpSp>
          <p:nvGrpSpPr>
            <p:cNvPr id="5" name="组合 4"/>
            <p:cNvGrpSpPr/>
            <p:nvPr/>
          </p:nvGrpSpPr>
          <p:grpSpPr>
            <a:xfrm>
              <a:off x="1347537" y="917235"/>
              <a:ext cx="3224332" cy="2852660"/>
              <a:chOff x="1347537" y="917235"/>
              <a:chExt cx="3224332" cy="2852660"/>
            </a:xfrm>
          </p:grpSpPr>
          <p:sp>
            <p:nvSpPr>
              <p:cNvPr id="3" name="矩形 2"/>
              <p:cNvSpPr/>
              <p:nvPr/>
            </p:nvSpPr>
            <p:spPr>
              <a:xfrm>
                <a:off x="1347537" y="1459831"/>
                <a:ext cx="3208420" cy="1796716"/>
              </a:xfrm>
              <a:prstGeom prst="rect">
                <a:avLst/>
              </a:prstGeom>
              <a:solidFill>
                <a:srgbClr val="40ABFA"/>
              </a:solidFill>
              <a:ln>
                <a:noFill/>
              </a:ln>
              <a:effectLst>
                <a:outerShdw blurRad="635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32" name="图片 31"/>
              <p:cNvPicPr>
                <a:picLocks noChangeAspect="1"/>
              </p:cNvPicPr>
              <p:nvPr/>
            </p:nvPicPr>
            <p:blipFill rotWithShape="1">
              <a:blip r:embed="rId2">
                <a:extLst>
                  <a:ext uri="{28A0092B-C50C-407E-A947-70E740481C1C}">
                    <a14:useLocalDpi xmlns:a14="http://schemas.microsoft.com/office/drawing/2010/main" val="0"/>
                  </a:ext>
                </a:extLst>
              </a:blip>
              <a:srcRect l="10119" b="13740"/>
              <a:stretch>
                <a:fillRect/>
              </a:stretch>
            </p:blipFill>
            <p:spPr>
              <a:xfrm>
                <a:off x="1604080" y="917235"/>
                <a:ext cx="2967789" cy="2852660"/>
              </a:xfrm>
              <a:prstGeom prst="rect">
                <a:avLst/>
              </a:prstGeom>
            </p:spPr>
          </p:pic>
        </p:grpSp>
      </p:grpSp>
      <p:sp>
        <p:nvSpPr>
          <p:cNvPr id="23" name="文本框 22"/>
          <p:cNvSpPr txBox="1"/>
          <p:nvPr/>
        </p:nvSpPr>
        <p:spPr>
          <a:xfrm>
            <a:off x="5025000" y="1579512"/>
            <a:ext cx="5673012" cy="3957622"/>
          </a:xfrm>
          <a:prstGeom prst="rect">
            <a:avLst/>
          </a:prstGeom>
          <a:noFill/>
        </p:spPr>
        <p:txBody>
          <a:bodyPr wrap="square" rtlCol="0">
            <a:spAutoFit/>
          </a:bodyPr>
          <a:lstStyle/>
          <a:p>
            <a:pPr>
              <a:lnSpc>
                <a:spcPct val="200000"/>
              </a:lnSpc>
            </a:pPr>
            <a:r>
              <a:rPr lang="en-US" altLang="zh-CN" sz="1600" b="1" dirty="0">
                <a:solidFill>
                  <a:srgbClr val="FFFFFF"/>
                </a:solidFill>
                <a:latin typeface="+mj-lt"/>
                <a:cs typeface="+mn-ea"/>
                <a:sym typeface="+mn-lt"/>
              </a:rPr>
              <a:t>The mini program we designed is a learning mini program for beginner of learning open source. We plan to program and develop the project code in the stage of Alpha Sprint. And then we will test and optimize the project after the development. We will use </a:t>
            </a:r>
            <a:r>
              <a:rPr lang="en-US" altLang="zh-CN" sz="1600" b="1" dirty="0" err="1">
                <a:solidFill>
                  <a:srgbClr val="FFFFFF"/>
                </a:solidFill>
                <a:latin typeface="+mj-lt"/>
                <a:cs typeface="+mn-ea"/>
                <a:sym typeface="+mn-lt"/>
              </a:rPr>
              <a:t>Python+Django</a:t>
            </a:r>
            <a:r>
              <a:rPr lang="en-US" altLang="zh-CN" sz="1600" b="1" dirty="0">
                <a:solidFill>
                  <a:srgbClr val="FFFFFF"/>
                </a:solidFill>
                <a:latin typeface="+mj-lt"/>
                <a:cs typeface="+mn-ea"/>
                <a:sym typeface="+mn-lt"/>
              </a:rPr>
              <a:t> to realize our goal. This mini program can be used to search, rank, classify and push the articles.</a:t>
            </a:r>
          </a:p>
        </p:txBody>
      </p:sp>
      <p:grpSp>
        <p:nvGrpSpPr>
          <p:cNvPr id="29" name="组合 28"/>
          <p:cNvGrpSpPr/>
          <p:nvPr/>
        </p:nvGrpSpPr>
        <p:grpSpPr>
          <a:xfrm>
            <a:off x="7254241" y="216333"/>
            <a:ext cx="4360244" cy="529389"/>
            <a:chOff x="1190325" y="1980965"/>
            <a:chExt cx="4360244" cy="529389"/>
          </a:xfrm>
        </p:grpSpPr>
        <p:sp>
          <p:nvSpPr>
            <p:cNvPr id="30" name="文本框 29"/>
            <p:cNvSpPr txBox="1"/>
            <p:nvPr/>
          </p:nvSpPr>
          <p:spPr>
            <a:xfrm>
              <a:off x="1346488" y="2045604"/>
              <a:ext cx="3556382" cy="405595"/>
            </a:xfrm>
            <a:prstGeom prst="rect">
              <a:avLst/>
            </a:prstGeom>
            <a:noFill/>
          </p:spPr>
          <p:txBody>
            <a:bodyPr wrap="square" rtlCol="0">
              <a:spAutoFit/>
            </a:bodyPr>
            <a:lstStyle/>
            <a:p>
              <a:r>
                <a:rPr lang="en-US" altLang="zh-CN" sz="2000" dirty="0">
                  <a:solidFill>
                    <a:srgbClr val="40ABFA"/>
                  </a:solidFill>
                  <a:cs typeface="+mn-ea"/>
                  <a:sym typeface="+mn-lt"/>
                </a:rPr>
                <a:t>Software Engineering    |</a:t>
              </a:r>
              <a:endParaRPr lang="zh-CN" altLang="en-US" sz="2000" dirty="0">
                <a:solidFill>
                  <a:srgbClr val="40ABFA"/>
                </a:solidFill>
                <a:cs typeface="+mn-ea"/>
                <a:sym typeface="+mn-lt"/>
              </a:endParaRPr>
            </a:p>
          </p:txBody>
        </p:sp>
        <p:sp>
          <p:nvSpPr>
            <p:cNvPr id="31" name="矩形: 圆角 30"/>
            <p:cNvSpPr/>
            <p:nvPr/>
          </p:nvSpPr>
          <p:spPr>
            <a:xfrm>
              <a:off x="1190325" y="1980965"/>
              <a:ext cx="4360244" cy="529389"/>
            </a:xfrm>
            <a:prstGeom prst="roundRect">
              <a:avLst>
                <a:gd name="adj" fmla="val 50000"/>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34" name="图形 3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02870" y="2040119"/>
              <a:ext cx="411080" cy="41108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19000" decel="8100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500" fill="hold"/>
                                        <p:tgtEl>
                                          <p:spTgt spid="33"/>
                                        </p:tgtEl>
                                        <p:attrNameLst>
                                          <p:attrName>ppt_x</p:attrName>
                                        </p:attrNameLst>
                                      </p:cBhvr>
                                      <p:tavLst>
                                        <p:tav tm="0">
                                          <p:val>
                                            <p:strVal val="0-#ppt_w/2"/>
                                          </p:val>
                                        </p:tav>
                                        <p:tav tm="100000">
                                          <p:val>
                                            <p:strVal val="#ppt_x"/>
                                          </p:val>
                                        </p:tav>
                                      </p:tavLst>
                                    </p:anim>
                                    <p:anim calcmode="lin" valueType="num">
                                      <p:cBhvr additive="base">
                                        <p:cTn id="8" dur="15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2" accel="27000" decel="73000" fill="hold" nodeType="after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1500" fill="hold"/>
                                        <p:tgtEl>
                                          <p:spTgt spid="29"/>
                                        </p:tgtEl>
                                        <p:attrNameLst>
                                          <p:attrName>ppt_x</p:attrName>
                                        </p:attrNameLst>
                                      </p:cBhvr>
                                      <p:tavLst>
                                        <p:tav tm="0">
                                          <p:val>
                                            <p:strVal val="1+#ppt_w/2"/>
                                          </p:val>
                                        </p:tav>
                                        <p:tav tm="100000">
                                          <p:val>
                                            <p:strVal val="#ppt_x"/>
                                          </p:val>
                                        </p:tav>
                                      </p:tavLst>
                                    </p:anim>
                                    <p:anim calcmode="lin" valueType="num">
                                      <p:cBhvr additive="base">
                                        <p:cTn id="13" dur="1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flipH="1">
            <a:off x="-3625516" y="2967789"/>
            <a:ext cx="15817516" cy="4309311"/>
          </a:xfrm>
          <a:custGeom>
            <a:avLst/>
            <a:gdLst>
              <a:gd name="connsiteX0" fmla="*/ 9262035 w 12192000"/>
              <a:gd name="connsiteY0" fmla="*/ 524 h 3733799"/>
              <a:gd name="connsiteX1" fmla="*/ 10724838 w 12192000"/>
              <a:gd name="connsiteY1" fmla="*/ 536169 h 3733799"/>
              <a:gd name="connsiteX2" fmla="*/ 12118293 w 12192000"/>
              <a:gd name="connsiteY2" fmla="*/ 1133797 h 3733799"/>
              <a:gd name="connsiteX3" fmla="*/ 12192000 w 12192000"/>
              <a:gd name="connsiteY3" fmla="*/ 1141226 h 3733799"/>
              <a:gd name="connsiteX4" fmla="*/ 12192000 w 12192000"/>
              <a:gd name="connsiteY4" fmla="*/ 3733799 h 3733799"/>
              <a:gd name="connsiteX5" fmla="*/ 0 w 12192000"/>
              <a:gd name="connsiteY5" fmla="*/ 3733799 h 3733799"/>
              <a:gd name="connsiteX6" fmla="*/ 0 w 12192000"/>
              <a:gd name="connsiteY6" fmla="*/ 2044617 h 3733799"/>
              <a:gd name="connsiteX7" fmla="*/ 59075 w 12192000"/>
              <a:gd name="connsiteY7" fmla="*/ 2081444 h 3733799"/>
              <a:gd name="connsiteX8" fmla="*/ 1327269 w 12192000"/>
              <a:gd name="connsiteY8" fmla="*/ 1977000 h 3733799"/>
              <a:gd name="connsiteX9" fmla="*/ 7250856 w 12192000"/>
              <a:gd name="connsiteY9" fmla="*/ 1395612 h 3733799"/>
              <a:gd name="connsiteX10" fmla="*/ 9262035 w 12192000"/>
              <a:gd name="connsiteY10" fmla="*/ 524 h 3733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3733799">
                <a:moveTo>
                  <a:pt x="9262035" y="524"/>
                </a:moveTo>
                <a:cubicBezTo>
                  <a:pt x="9668911" y="-10661"/>
                  <a:pt x="10127283" y="157003"/>
                  <a:pt x="10724838" y="536169"/>
                </a:cubicBezTo>
                <a:cubicBezTo>
                  <a:pt x="11361364" y="914018"/>
                  <a:pt x="11800751" y="1086239"/>
                  <a:pt x="12118293" y="1133797"/>
                </a:cubicBezTo>
                <a:lnTo>
                  <a:pt x="12192000" y="1141226"/>
                </a:lnTo>
                <a:lnTo>
                  <a:pt x="12192000" y="3733799"/>
                </a:lnTo>
                <a:lnTo>
                  <a:pt x="0" y="3733799"/>
                </a:lnTo>
                <a:lnTo>
                  <a:pt x="0" y="2044617"/>
                </a:lnTo>
                <a:lnTo>
                  <a:pt x="59075" y="2081444"/>
                </a:lnTo>
                <a:cubicBezTo>
                  <a:pt x="383198" y="2264096"/>
                  <a:pt x="784719" y="2276054"/>
                  <a:pt x="1327269" y="1977000"/>
                </a:cubicBezTo>
                <a:cubicBezTo>
                  <a:pt x="3509642" y="965892"/>
                  <a:pt x="4437524" y="4188794"/>
                  <a:pt x="7250856" y="1395612"/>
                </a:cubicBezTo>
                <a:cubicBezTo>
                  <a:pt x="8048832" y="534591"/>
                  <a:pt x="8583909" y="19161"/>
                  <a:pt x="9262035" y="524"/>
                </a:cubicBezTo>
                <a:close/>
              </a:path>
            </a:pathLst>
          </a:custGeom>
          <a:gradFill flip="none" rotWithShape="1">
            <a:gsLst>
              <a:gs pos="7000">
                <a:srgbClr val="3A4692"/>
              </a:gs>
              <a:gs pos="100000">
                <a:srgbClr val="0070C0">
                  <a:lumMod val="60000"/>
                  <a:lumOff val="40000"/>
                </a:srgbClr>
              </a:gs>
            </a:gsLst>
            <a:lin ang="3600000" scaled="0"/>
            <a:tileRect/>
          </a:gradFill>
          <a:ln w="25400" cap="flat" cmpd="sng" algn="ctr">
            <a:noFill/>
            <a:prstDash val="solid"/>
          </a:ln>
          <a:effectLst>
            <a:outerShdw blurRad="139700" dist="38100" dir="5400000" algn="t" rotWithShape="0">
              <a:prstClr val="black">
                <a:alpha val="22000"/>
              </a:prstClr>
            </a:outerShdw>
          </a:effectLst>
        </p:spPr>
        <p:txBody>
          <a:bodyPr wrap="square" lIns="80632" tIns="40316" rIns="80632" bIns="40316"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cs typeface="+mn-ea"/>
              <a:sym typeface="+mn-lt"/>
            </a:endParaRPr>
          </a:p>
        </p:txBody>
      </p:sp>
      <p:pic>
        <p:nvPicPr>
          <p:cNvPr id="4" name="图片 3" descr="图片包含 游戏机, 乐高, 玩具&#10;&#10;描述已自动生成"/>
          <p:cNvPicPr>
            <a:picLocks noChangeAspect="1"/>
          </p:cNvPicPr>
          <p:nvPr/>
        </p:nvPicPr>
        <p:blipFill rotWithShape="1">
          <a:blip r:embed="rId2">
            <a:extLst>
              <a:ext uri="{28A0092B-C50C-407E-A947-70E740481C1C}">
                <a14:useLocalDpi xmlns:a14="http://schemas.microsoft.com/office/drawing/2010/main" val="0"/>
              </a:ext>
            </a:extLst>
          </a:blip>
          <a:srcRect l="22243" t="1839" r="20680" b="3129"/>
          <a:stretch>
            <a:fillRect/>
          </a:stretch>
        </p:blipFill>
        <p:spPr>
          <a:xfrm>
            <a:off x="0" y="944827"/>
            <a:ext cx="4232293" cy="4968346"/>
          </a:xfrm>
          <a:prstGeom prst="rect">
            <a:avLst/>
          </a:prstGeom>
        </p:spPr>
      </p:pic>
      <p:grpSp>
        <p:nvGrpSpPr>
          <p:cNvPr id="16" name="组合 15"/>
          <p:cNvGrpSpPr/>
          <p:nvPr/>
        </p:nvGrpSpPr>
        <p:grpSpPr>
          <a:xfrm>
            <a:off x="4272972" y="2395178"/>
            <a:ext cx="1611338" cy="1835927"/>
            <a:chOff x="6791582" y="879197"/>
            <a:chExt cx="1611338" cy="1835927"/>
          </a:xfrm>
        </p:grpSpPr>
        <p:grpSp>
          <p:nvGrpSpPr>
            <p:cNvPr id="15" name="组合 14"/>
            <p:cNvGrpSpPr/>
            <p:nvPr/>
          </p:nvGrpSpPr>
          <p:grpSpPr>
            <a:xfrm>
              <a:off x="6791582" y="879197"/>
              <a:ext cx="1611338" cy="1835927"/>
              <a:chOff x="6791582" y="879197"/>
              <a:chExt cx="1611338" cy="1835927"/>
            </a:xfrm>
          </p:grpSpPr>
          <p:sp>
            <p:nvSpPr>
              <p:cNvPr id="11" name="菱形 10"/>
              <p:cNvSpPr/>
              <p:nvPr/>
            </p:nvSpPr>
            <p:spPr>
              <a:xfrm>
                <a:off x="6791582" y="879197"/>
                <a:ext cx="1611338" cy="1611338"/>
              </a:xfrm>
              <a:prstGeom prst="diamond">
                <a:avLst/>
              </a:prstGeom>
              <a:solidFill>
                <a:srgbClr val="40AB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12" name="菱形 11"/>
              <p:cNvSpPr/>
              <p:nvPr/>
            </p:nvSpPr>
            <p:spPr>
              <a:xfrm>
                <a:off x="6791582" y="1103786"/>
                <a:ext cx="1611338" cy="1611338"/>
              </a:xfrm>
              <a:prstGeom prst="diamond">
                <a:avLst/>
              </a:prstGeom>
              <a:solidFill>
                <a:srgbClr val="3B5A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grpSp>
        <p:sp>
          <p:nvSpPr>
            <p:cNvPr id="14" name="矩形 13"/>
            <p:cNvSpPr/>
            <p:nvPr/>
          </p:nvSpPr>
          <p:spPr>
            <a:xfrm>
              <a:off x="7063594" y="1457657"/>
              <a:ext cx="1085554" cy="1015663"/>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0" i="0" u="none" strike="noStrike" kern="1200" cap="none" spc="0" normalizeH="0" baseline="0" noProof="0" dirty="0">
                  <a:ln>
                    <a:noFill/>
                  </a:ln>
                  <a:solidFill>
                    <a:prstClr val="white"/>
                  </a:solidFill>
                  <a:effectLst/>
                  <a:uLnTx/>
                  <a:uFillTx/>
                  <a:cs typeface="+mn-ea"/>
                  <a:sym typeface="+mn-lt"/>
                </a:rPr>
                <a:t>02</a:t>
              </a:r>
              <a:endParaRPr kumimoji="0" lang="zh-CN" altLang="en-US" sz="3200" b="0" i="0" u="none" strike="noStrike" kern="1200" cap="none" spc="0" normalizeH="0" baseline="0" noProof="0" dirty="0">
                <a:ln>
                  <a:noFill/>
                </a:ln>
                <a:solidFill>
                  <a:prstClr val="white"/>
                </a:solidFill>
                <a:effectLst/>
                <a:uLnTx/>
                <a:uFillTx/>
                <a:cs typeface="+mn-ea"/>
                <a:sym typeface="+mn-lt"/>
              </a:endParaRPr>
            </a:p>
          </p:txBody>
        </p:sp>
      </p:grpSp>
      <p:sp>
        <p:nvSpPr>
          <p:cNvPr id="17" name="文本框 16"/>
          <p:cNvSpPr txBox="1"/>
          <p:nvPr/>
        </p:nvSpPr>
        <p:spPr>
          <a:xfrm>
            <a:off x="5990155" y="3007651"/>
            <a:ext cx="6096000" cy="584775"/>
          </a:xfrm>
          <a:prstGeom prst="rect">
            <a:avLst/>
          </a:prstGeom>
          <a:noFill/>
        </p:spPr>
        <p:txBody>
          <a:bodyPr wrap="square" rtlCol="0">
            <a:spAutoFit/>
          </a:bodyPr>
          <a:lstStyle/>
          <a:p>
            <a:pPr defTabSz="1219200">
              <a:lnSpc>
                <a:spcPct val="100000"/>
              </a:lnSpc>
              <a:spcBef>
                <a:spcPct val="0"/>
              </a:spcBef>
              <a:buNone/>
              <a:defRPr/>
            </a:pPr>
            <a:r>
              <a:rPr lang="en-US" altLang="zh-CN" sz="3200" kern="0" dirty="0">
                <a:solidFill>
                  <a:srgbClr val="000000">
                    <a:lumMod val="75000"/>
                    <a:lumOff val="25000"/>
                  </a:srgbClr>
                </a:solidFill>
                <a:cs typeface="+mn-ea"/>
                <a:sym typeface="+mn-lt"/>
              </a:rPr>
              <a:t>The actual progress and curve</a:t>
            </a:r>
            <a:endParaRPr lang="zh-CN" altLang="en-US" sz="3200" kern="0" dirty="0">
              <a:solidFill>
                <a:srgbClr val="000000">
                  <a:lumMod val="75000"/>
                  <a:lumOff val="25000"/>
                </a:srgbClr>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childTnLst>
                          </p:cTn>
                        </p:par>
                        <p:par>
                          <p:cTn id="20" fill="hold">
                            <p:stCondLst>
                              <p:cond delay="2000"/>
                            </p:stCondLst>
                            <p:childTnLst>
                              <p:par>
                                <p:cTn id="21" presetID="2" presetClass="entr" presetSubtype="2" accel="21000" decel="7900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1500" fill="hold"/>
                                        <p:tgtEl>
                                          <p:spTgt spid="17"/>
                                        </p:tgtEl>
                                        <p:attrNameLst>
                                          <p:attrName>ppt_x</p:attrName>
                                        </p:attrNameLst>
                                      </p:cBhvr>
                                      <p:tavLst>
                                        <p:tav tm="0">
                                          <p:val>
                                            <p:strVal val="1+#ppt_w/2"/>
                                          </p:val>
                                        </p:tav>
                                        <p:tav tm="100000">
                                          <p:val>
                                            <p:strVal val="#ppt_x"/>
                                          </p:val>
                                        </p:tav>
                                      </p:tavLst>
                                    </p:anim>
                                    <p:anim calcmode="lin" valueType="num">
                                      <p:cBhvr additive="base">
                                        <p:cTn id="24" dur="1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形状 9"/>
          <p:cNvSpPr/>
          <p:nvPr/>
        </p:nvSpPr>
        <p:spPr>
          <a:xfrm flipV="1">
            <a:off x="10379242" y="4620506"/>
            <a:ext cx="1812757" cy="2237490"/>
          </a:xfrm>
          <a:custGeom>
            <a:avLst/>
            <a:gdLst>
              <a:gd name="connsiteX0" fmla="*/ 1267209 w 1267209"/>
              <a:gd name="connsiteY0" fmla="*/ 0 h 1620256"/>
              <a:gd name="connsiteX1" fmla="*/ 1267209 w 1267209"/>
              <a:gd name="connsiteY1" fmla="*/ 1620256 h 1620256"/>
              <a:gd name="connsiteX2" fmla="*/ 1244797 w 1267209"/>
              <a:gd name="connsiteY2" fmla="*/ 1613203 h 1620256"/>
              <a:gd name="connsiteX3" fmla="*/ 974486 w 1267209"/>
              <a:gd name="connsiteY3" fmla="*/ 1462269 h 1620256"/>
              <a:gd name="connsiteX4" fmla="*/ 799015 w 1267209"/>
              <a:gd name="connsiteY4" fmla="*/ 631459 h 1620256"/>
              <a:gd name="connsiteX5" fmla="*/ 51638 w 1267209"/>
              <a:gd name="connsiteY5" fmla="*/ 261537 h 1620256"/>
              <a:gd name="connsiteX6" fmla="*/ 0 w 1267209"/>
              <a:gd name="connsiteY6" fmla="*/ 71513 h 1620256"/>
              <a:gd name="connsiteX7" fmla="*/ 4845 w 1267209"/>
              <a:gd name="connsiteY7" fmla="*/ 0 h 1620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7209" h="1620256">
                <a:moveTo>
                  <a:pt x="1267209" y="0"/>
                </a:moveTo>
                <a:lnTo>
                  <a:pt x="1267209" y="1620256"/>
                </a:lnTo>
                <a:lnTo>
                  <a:pt x="1244797" y="1613203"/>
                </a:lnTo>
                <a:cubicBezTo>
                  <a:pt x="1132041" y="1573564"/>
                  <a:pt x="1032319" y="1524229"/>
                  <a:pt x="974486" y="1462269"/>
                </a:cubicBezTo>
                <a:cubicBezTo>
                  <a:pt x="799015" y="1274276"/>
                  <a:pt x="952822" y="831581"/>
                  <a:pt x="799015" y="631459"/>
                </a:cubicBezTo>
                <a:cubicBezTo>
                  <a:pt x="645206" y="431338"/>
                  <a:pt x="163203" y="427295"/>
                  <a:pt x="51638" y="261537"/>
                </a:cubicBezTo>
                <a:cubicBezTo>
                  <a:pt x="16774" y="209737"/>
                  <a:pt x="1479" y="143034"/>
                  <a:pt x="0" y="71513"/>
                </a:cubicBezTo>
                <a:lnTo>
                  <a:pt x="4845" y="0"/>
                </a:lnTo>
                <a:close/>
              </a:path>
            </a:pathLst>
          </a:custGeom>
          <a:gradFill flip="none" rotWithShape="1">
            <a:gsLst>
              <a:gs pos="0">
                <a:srgbClr val="3A4692"/>
              </a:gs>
              <a:gs pos="100000">
                <a:srgbClr val="0070C0">
                  <a:lumMod val="60000"/>
                  <a:lumOff val="40000"/>
                </a:srgbClr>
              </a:gs>
            </a:gsLst>
            <a:lin ang="2700000" scaled="0"/>
            <a:tileRect/>
          </a:gradFill>
          <a:ln w="25400" cap="flat" cmpd="sng" algn="ctr">
            <a:noFill/>
            <a:prstDash val="solid"/>
          </a:ln>
          <a:effectLst>
            <a:outerShdw blurRad="139700" dist="38100" dir="5400000" algn="t" rotWithShape="0">
              <a:prstClr val="black">
                <a:alpha val="22000"/>
              </a:prstClr>
            </a:outerShdw>
          </a:effectLst>
        </p:spPr>
        <p:txBody>
          <a:bodyPr lIns="80632" tIns="40316" rIns="80632" bIns="40316" rtlCol="0" anchor="ctr"/>
          <a:lstStyle/>
          <a:p>
            <a:pPr algn="ctr"/>
            <a:endParaRPr lang="zh-CN" altLang="en-US" kern="0" dirty="0">
              <a:solidFill>
                <a:sysClr val="window" lastClr="FFFFFF"/>
              </a:solidFill>
              <a:cs typeface="+mn-ea"/>
              <a:sym typeface="+mn-lt"/>
            </a:endParaRPr>
          </a:p>
        </p:txBody>
      </p:sp>
      <p:grpSp>
        <p:nvGrpSpPr>
          <p:cNvPr id="15" name="组合 14"/>
          <p:cNvGrpSpPr/>
          <p:nvPr/>
        </p:nvGrpSpPr>
        <p:grpSpPr>
          <a:xfrm>
            <a:off x="449180" y="6176210"/>
            <a:ext cx="577516" cy="336883"/>
            <a:chOff x="11101138" y="224590"/>
            <a:chExt cx="577516" cy="336883"/>
          </a:xfrm>
          <a:gradFill>
            <a:gsLst>
              <a:gs pos="0">
                <a:srgbClr val="3A4692"/>
              </a:gs>
              <a:gs pos="100000">
                <a:srgbClr val="0070C0">
                  <a:lumMod val="60000"/>
                  <a:lumOff val="40000"/>
                </a:srgbClr>
              </a:gs>
            </a:gsLst>
            <a:lin ang="3600000" scaled="0"/>
          </a:gradFill>
        </p:grpSpPr>
        <p:grpSp>
          <p:nvGrpSpPr>
            <p:cNvPr id="16" name="组合 15"/>
            <p:cNvGrpSpPr/>
            <p:nvPr/>
          </p:nvGrpSpPr>
          <p:grpSpPr>
            <a:xfrm>
              <a:off x="11101138" y="224590"/>
              <a:ext cx="577516" cy="128336"/>
              <a:chOff x="10138611" y="240632"/>
              <a:chExt cx="577516" cy="128336"/>
            </a:xfrm>
            <a:grpFill/>
          </p:grpSpPr>
          <p:sp>
            <p:nvSpPr>
              <p:cNvPr id="21" name="椭圆 20"/>
              <p:cNvSpPr/>
              <p:nvPr/>
            </p:nvSpPr>
            <p:spPr>
              <a:xfrm>
                <a:off x="1013861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2" name="椭圆 21"/>
              <p:cNvSpPr/>
              <p:nvPr/>
            </p:nvSpPr>
            <p:spPr>
              <a:xfrm>
                <a:off x="1036320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3" name="椭圆 22"/>
              <p:cNvSpPr/>
              <p:nvPr/>
            </p:nvSpPr>
            <p:spPr>
              <a:xfrm>
                <a:off x="1058779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17" name="组合 16"/>
            <p:cNvGrpSpPr/>
            <p:nvPr/>
          </p:nvGrpSpPr>
          <p:grpSpPr>
            <a:xfrm>
              <a:off x="11101138" y="433137"/>
              <a:ext cx="577516" cy="128336"/>
              <a:chOff x="10138611" y="240632"/>
              <a:chExt cx="577516" cy="128336"/>
            </a:xfrm>
            <a:grpFill/>
          </p:grpSpPr>
          <p:sp>
            <p:nvSpPr>
              <p:cNvPr id="18" name="椭圆 17"/>
              <p:cNvSpPr/>
              <p:nvPr/>
            </p:nvSpPr>
            <p:spPr>
              <a:xfrm>
                <a:off x="1013861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椭圆 18"/>
              <p:cNvSpPr/>
              <p:nvPr/>
            </p:nvSpPr>
            <p:spPr>
              <a:xfrm>
                <a:off x="1036320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椭圆 19"/>
              <p:cNvSpPr/>
              <p:nvPr/>
            </p:nvSpPr>
            <p:spPr>
              <a:xfrm>
                <a:off x="1058779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sp>
        <p:nvSpPr>
          <p:cNvPr id="24" name="矩形 23"/>
          <p:cNvSpPr/>
          <p:nvPr/>
        </p:nvSpPr>
        <p:spPr>
          <a:xfrm>
            <a:off x="978340" y="1946366"/>
            <a:ext cx="7576457" cy="3500845"/>
          </a:xfrm>
          <a:prstGeom prst="rect">
            <a:avLst/>
          </a:prstGeom>
          <a:noFill/>
          <a:ln>
            <a:noFill/>
          </a:ln>
          <a:effectLst>
            <a:outerShdw blurRad="381000" dist="444500" dir="5400000" sx="90000" sy="90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36" name="组合 35"/>
          <p:cNvGrpSpPr/>
          <p:nvPr/>
        </p:nvGrpSpPr>
        <p:grpSpPr>
          <a:xfrm>
            <a:off x="513348" y="1909011"/>
            <a:ext cx="3042998" cy="3589331"/>
            <a:chOff x="513348" y="1909011"/>
            <a:chExt cx="3042998" cy="3589331"/>
          </a:xfrm>
        </p:grpSpPr>
        <p:sp>
          <p:nvSpPr>
            <p:cNvPr id="34" name="矩形 33"/>
            <p:cNvSpPr/>
            <p:nvPr/>
          </p:nvSpPr>
          <p:spPr>
            <a:xfrm>
              <a:off x="625642" y="1909011"/>
              <a:ext cx="2759242" cy="3481136"/>
            </a:xfrm>
            <a:prstGeom prst="rect">
              <a:avLst/>
            </a:prstGeom>
            <a:solidFill>
              <a:schemeClr val="bg1"/>
            </a:solidFill>
            <a:ln>
              <a:noFill/>
            </a:ln>
            <a:effectLst>
              <a:outerShdw blurRad="76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35" name="图片 34"/>
            <p:cNvPicPr>
              <a:picLocks noChangeAspect="1"/>
            </p:cNvPicPr>
            <p:nvPr/>
          </p:nvPicPr>
          <p:blipFill rotWithShape="1">
            <a:blip r:embed="rId2" cstate="print">
              <a:extLst>
                <a:ext uri="{28A0092B-C50C-407E-A947-70E740481C1C}">
                  <a14:useLocalDpi xmlns:a14="http://schemas.microsoft.com/office/drawing/2010/main" val="0"/>
                </a:ext>
              </a:extLst>
            </a:blip>
            <a:srcRect l="23128" r="21367" b="7141"/>
            <a:stretch>
              <a:fillRect/>
            </a:stretch>
          </p:blipFill>
          <p:spPr>
            <a:xfrm>
              <a:off x="513348" y="1909011"/>
              <a:ext cx="3042998" cy="3589331"/>
            </a:xfrm>
            <a:prstGeom prst="rect">
              <a:avLst/>
            </a:prstGeom>
          </p:spPr>
        </p:pic>
      </p:grpSp>
      <p:sp>
        <p:nvSpPr>
          <p:cNvPr id="37" name="矩形 36"/>
          <p:cNvSpPr/>
          <p:nvPr/>
        </p:nvSpPr>
        <p:spPr>
          <a:xfrm>
            <a:off x="3384884" y="1909011"/>
            <a:ext cx="8101261" cy="3481136"/>
          </a:xfrm>
          <a:prstGeom prst="rect">
            <a:avLst/>
          </a:prstGeom>
          <a:gradFill>
            <a:gsLst>
              <a:gs pos="36300">
                <a:srgbClr val="3067B6"/>
              </a:gs>
              <a:gs pos="0">
                <a:srgbClr val="27408F">
                  <a:alpha val="90000"/>
                </a:srgbClr>
              </a:gs>
              <a:gs pos="100000">
                <a:srgbClr val="40ABFA"/>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3" name="文本框 42"/>
          <p:cNvSpPr txBox="1"/>
          <p:nvPr/>
        </p:nvSpPr>
        <p:spPr>
          <a:xfrm>
            <a:off x="3556346" y="1711579"/>
            <a:ext cx="7202823" cy="3517438"/>
          </a:xfrm>
          <a:prstGeom prst="rect">
            <a:avLst/>
          </a:prstGeom>
          <a:noFill/>
        </p:spPr>
        <p:txBody>
          <a:bodyPr wrap="square" rtlCol="0">
            <a:spAutoFit/>
          </a:bodyPr>
          <a:lstStyle/>
          <a:p>
            <a:pPr lvl="0" algn="just" hangingPunct="0">
              <a:lnSpc>
                <a:spcPct val="200000"/>
              </a:lnSpc>
              <a:defRPr/>
            </a:pPr>
            <a:r>
              <a:rPr lang="en-US" altLang="zh-CN" sz="2400" b="1" dirty="0">
                <a:solidFill>
                  <a:schemeClr val="bg1"/>
                </a:solidFill>
                <a:cs typeface="+mn-ea"/>
                <a:sym typeface="+mn-lt"/>
              </a:rPr>
              <a:t>Actual Progress</a:t>
            </a:r>
          </a:p>
          <a:p>
            <a:pPr lvl="0" algn="just" hangingPunct="0">
              <a:lnSpc>
                <a:spcPct val="200000"/>
              </a:lnSpc>
              <a:defRPr/>
            </a:pPr>
            <a:r>
              <a:rPr lang="en-US" altLang="zh-CN" dirty="0">
                <a:solidFill>
                  <a:schemeClr val="bg1"/>
                </a:solidFill>
                <a:cs typeface="+mn-ea"/>
                <a:sym typeface="+mn-lt"/>
              </a:rPr>
              <a:t> Due to our ability, we have made every effort to realize our plans. At the present, we have applied for a domain name, but it can be used locally. We have constructed the server structure by using Django and this structure can be used. We have created interfaces of searching, ranking and classifying. </a:t>
            </a:r>
          </a:p>
        </p:txBody>
      </p:sp>
      <p:grpSp>
        <p:nvGrpSpPr>
          <p:cNvPr id="26" name="组合 25"/>
          <p:cNvGrpSpPr/>
          <p:nvPr/>
        </p:nvGrpSpPr>
        <p:grpSpPr>
          <a:xfrm>
            <a:off x="-423990" y="217893"/>
            <a:ext cx="1210951" cy="732549"/>
            <a:chOff x="-423990" y="217893"/>
            <a:chExt cx="1210951" cy="732549"/>
          </a:xfrm>
        </p:grpSpPr>
        <p:sp>
          <p:nvSpPr>
            <p:cNvPr id="27" name="矩形: 圆角 26"/>
            <p:cNvSpPr/>
            <p:nvPr/>
          </p:nvSpPr>
          <p:spPr>
            <a:xfrm rot="2700000" flipH="1">
              <a:off x="-290379" y="217893"/>
              <a:ext cx="721788" cy="721788"/>
            </a:xfrm>
            <a:prstGeom prst="roundRect">
              <a:avLst/>
            </a:prstGeom>
            <a:solidFill>
              <a:srgbClr val="40AB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28" name="矩形: 圆角 27"/>
            <p:cNvSpPr/>
            <p:nvPr/>
          </p:nvSpPr>
          <p:spPr>
            <a:xfrm rot="2700000" flipH="1">
              <a:off x="-423990" y="228654"/>
              <a:ext cx="721788" cy="721788"/>
            </a:xfrm>
            <a:prstGeom prst="roundRect">
              <a:avLst/>
            </a:prstGeom>
            <a:solidFill>
              <a:srgbClr val="3B5AA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29" name="矩形 28"/>
            <p:cNvSpPr/>
            <p:nvPr/>
          </p:nvSpPr>
          <p:spPr>
            <a:xfrm>
              <a:off x="602230" y="297160"/>
              <a:ext cx="184731" cy="523220"/>
            </a:xfrm>
            <a:prstGeom prst="rect">
              <a:avLst/>
            </a:prstGeom>
          </p:spPr>
          <p:txBody>
            <a:bodyPr wrap="none">
              <a:spAutoFit/>
            </a:bodyPr>
            <a:lstStyle/>
            <a:p>
              <a:pPr lvl="0">
                <a:defRPr/>
              </a:pPr>
              <a:endParaRPr lang="en-US" altLang="zh-CN" sz="2800" b="1" dirty="0">
                <a:solidFill>
                  <a:srgbClr val="000000">
                    <a:lumMod val="75000"/>
                    <a:lumOff val="25000"/>
                  </a:srgbClr>
                </a:solidFill>
                <a:cs typeface="+mn-ea"/>
                <a:sym typeface="+mn-lt"/>
              </a:endParaRPr>
            </a:p>
          </p:txBody>
        </p:sp>
      </p:grpSp>
      <p:grpSp>
        <p:nvGrpSpPr>
          <p:cNvPr id="30" name="组合 29"/>
          <p:cNvGrpSpPr/>
          <p:nvPr/>
        </p:nvGrpSpPr>
        <p:grpSpPr>
          <a:xfrm>
            <a:off x="7641875" y="288569"/>
            <a:ext cx="4360244" cy="529389"/>
            <a:chOff x="1190325" y="1980965"/>
            <a:chExt cx="4360244" cy="529389"/>
          </a:xfrm>
        </p:grpSpPr>
        <p:sp>
          <p:nvSpPr>
            <p:cNvPr id="38" name="文本框 37"/>
            <p:cNvSpPr txBox="1"/>
            <p:nvPr/>
          </p:nvSpPr>
          <p:spPr>
            <a:xfrm>
              <a:off x="1346488" y="2045604"/>
              <a:ext cx="3556382" cy="405595"/>
            </a:xfrm>
            <a:prstGeom prst="rect">
              <a:avLst/>
            </a:prstGeom>
            <a:noFill/>
          </p:spPr>
          <p:txBody>
            <a:bodyPr wrap="square" rtlCol="0">
              <a:spAutoFit/>
            </a:bodyPr>
            <a:lstStyle/>
            <a:p>
              <a:r>
                <a:rPr lang="en-US" altLang="zh-CN" sz="2000" dirty="0">
                  <a:solidFill>
                    <a:srgbClr val="40ABFA"/>
                  </a:solidFill>
                  <a:cs typeface="+mn-ea"/>
                  <a:sym typeface="+mn-lt"/>
                </a:rPr>
                <a:t>Software Engineering    |</a:t>
              </a:r>
              <a:endParaRPr lang="zh-CN" altLang="en-US" sz="2000" dirty="0">
                <a:solidFill>
                  <a:srgbClr val="40ABFA"/>
                </a:solidFill>
                <a:cs typeface="+mn-ea"/>
                <a:sym typeface="+mn-lt"/>
              </a:endParaRPr>
            </a:p>
          </p:txBody>
        </p:sp>
        <p:sp>
          <p:nvSpPr>
            <p:cNvPr id="39" name="矩形: 圆角 38"/>
            <p:cNvSpPr/>
            <p:nvPr/>
          </p:nvSpPr>
          <p:spPr>
            <a:xfrm>
              <a:off x="1190325" y="1980965"/>
              <a:ext cx="4360244" cy="529389"/>
            </a:xfrm>
            <a:prstGeom prst="roundRect">
              <a:avLst>
                <a:gd name="adj" fmla="val 50000"/>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40" name="图形 3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02870" y="2040119"/>
              <a:ext cx="411080" cy="41108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nodePh="1">
                                  <p:stCondLst>
                                    <p:cond delay="0"/>
                                  </p:stCondLst>
                                  <p:endCondLst>
                                    <p:cond evt="begin" delay="0">
                                      <p:tn val="5"/>
                                    </p:cond>
                                  </p:end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par>
                          <p:cTn id="10" fill="hold">
                            <p:stCondLst>
                              <p:cond delay="500"/>
                            </p:stCondLst>
                            <p:childTnLst>
                              <p:par>
                                <p:cTn id="11" presetID="2" presetClass="entr" presetSubtype="8" accel="19000" decel="81000" fill="hold"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additive="base">
                                        <p:cTn id="13" dur="1500" fill="hold"/>
                                        <p:tgtEl>
                                          <p:spTgt spid="36"/>
                                        </p:tgtEl>
                                        <p:attrNameLst>
                                          <p:attrName>ppt_x</p:attrName>
                                        </p:attrNameLst>
                                      </p:cBhvr>
                                      <p:tavLst>
                                        <p:tav tm="0">
                                          <p:val>
                                            <p:strVal val="0-#ppt_w/2"/>
                                          </p:val>
                                        </p:tav>
                                        <p:tav tm="100000">
                                          <p:val>
                                            <p:strVal val="#ppt_x"/>
                                          </p:val>
                                        </p:tav>
                                      </p:tavLst>
                                    </p:anim>
                                    <p:anim calcmode="lin" valueType="num">
                                      <p:cBhvr additive="base">
                                        <p:cTn id="14" dur="1500" fill="hold"/>
                                        <p:tgtEl>
                                          <p:spTgt spid="36"/>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additive="base">
                                        <p:cTn id="17" dur="500" fill="hold"/>
                                        <p:tgtEl>
                                          <p:spTgt spid="37"/>
                                        </p:tgtEl>
                                        <p:attrNameLst>
                                          <p:attrName>ppt_x</p:attrName>
                                        </p:attrNameLst>
                                      </p:cBhvr>
                                      <p:tavLst>
                                        <p:tav tm="0">
                                          <p:val>
                                            <p:strVal val="1+#ppt_w/2"/>
                                          </p:val>
                                        </p:tav>
                                        <p:tav tm="100000">
                                          <p:val>
                                            <p:strVal val="#ppt_x"/>
                                          </p:val>
                                        </p:tav>
                                      </p:tavLst>
                                    </p:anim>
                                    <p:anim calcmode="lin" valueType="num">
                                      <p:cBhvr additive="base">
                                        <p:cTn id="18" dur="500" fill="hold"/>
                                        <p:tgtEl>
                                          <p:spTgt spid="37"/>
                                        </p:tgtEl>
                                        <p:attrNameLst>
                                          <p:attrName>ppt_y</p:attrName>
                                        </p:attrNameLst>
                                      </p:cBhvr>
                                      <p:tavLst>
                                        <p:tav tm="0">
                                          <p:val>
                                            <p:strVal val="#ppt_y"/>
                                          </p:val>
                                        </p:tav>
                                        <p:tav tm="100000">
                                          <p:val>
                                            <p:strVal val="#ppt_y"/>
                                          </p:val>
                                        </p:tav>
                                      </p:tavLst>
                                    </p:anim>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childTnLst>
                          </p:cTn>
                        </p:par>
                        <p:par>
                          <p:cTn id="23" fill="hold">
                            <p:stCondLst>
                              <p:cond delay="2500"/>
                            </p:stCondLst>
                            <p:childTnLst>
                              <p:par>
                                <p:cTn id="24" presetID="2" presetClass="entr" presetSubtype="2" accel="27000" decel="73000" fill="hold" nodeType="afterEffect">
                                  <p:stCondLst>
                                    <p:cond delay="0"/>
                                  </p:stCondLst>
                                  <p:childTnLst>
                                    <p:set>
                                      <p:cBhvr>
                                        <p:cTn id="25" dur="1" fill="hold">
                                          <p:stCondLst>
                                            <p:cond delay="0"/>
                                          </p:stCondLst>
                                        </p:cTn>
                                        <p:tgtEl>
                                          <p:spTgt spid="30"/>
                                        </p:tgtEl>
                                        <p:attrNameLst>
                                          <p:attrName>style.visibility</p:attrName>
                                        </p:attrNameLst>
                                      </p:cBhvr>
                                      <p:to>
                                        <p:strVal val="visible"/>
                                      </p:to>
                                    </p:set>
                                    <p:anim calcmode="lin" valueType="num">
                                      <p:cBhvr additive="base">
                                        <p:cTn id="26" dur="1500" fill="hold"/>
                                        <p:tgtEl>
                                          <p:spTgt spid="30"/>
                                        </p:tgtEl>
                                        <p:attrNameLst>
                                          <p:attrName>ppt_x</p:attrName>
                                        </p:attrNameLst>
                                      </p:cBhvr>
                                      <p:tavLst>
                                        <p:tav tm="0">
                                          <p:val>
                                            <p:strVal val="1+#ppt_w/2"/>
                                          </p:val>
                                        </p:tav>
                                        <p:tav tm="100000">
                                          <p:val>
                                            <p:strVal val="#ppt_x"/>
                                          </p:val>
                                        </p:tav>
                                      </p:tavLst>
                                    </p:anim>
                                    <p:anim calcmode="lin" valueType="num">
                                      <p:cBhvr additive="base">
                                        <p:cTn id="27" dur="1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7" grpId="0" animBg="1"/>
      <p:bldP spid="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形状 9"/>
          <p:cNvSpPr/>
          <p:nvPr/>
        </p:nvSpPr>
        <p:spPr>
          <a:xfrm flipV="1">
            <a:off x="10379242" y="4620506"/>
            <a:ext cx="1812757" cy="2237490"/>
          </a:xfrm>
          <a:custGeom>
            <a:avLst/>
            <a:gdLst>
              <a:gd name="connsiteX0" fmla="*/ 1267209 w 1267209"/>
              <a:gd name="connsiteY0" fmla="*/ 0 h 1620256"/>
              <a:gd name="connsiteX1" fmla="*/ 1267209 w 1267209"/>
              <a:gd name="connsiteY1" fmla="*/ 1620256 h 1620256"/>
              <a:gd name="connsiteX2" fmla="*/ 1244797 w 1267209"/>
              <a:gd name="connsiteY2" fmla="*/ 1613203 h 1620256"/>
              <a:gd name="connsiteX3" fmla="*/ 974486 w 1267209"/>
              <a:gd name="connsiteY3" fmla="*/ 1462269 h 1620256"/>
              <a:gd name="connsiteX4" fmla="*/ 799015 w 1267209"/>
              <a:gd name="connsiteY4" fmla="*/ 631459 h 1620256"/>
              <a:gd name="connsiteX5" fmla="*/ 51638 w 1267209"/>
              <a:gd name="connsiteY5" fmla="*/ 261537 h 1620256"/>
              <a:gd name="connsiteX6" fmla="*/ 0 w 1267209"/>
              <a:gd name="connsiteY6" fmla="*/ 71513 h 1620256"/>
              <a:gd name="connsiteX7" fmla="*/ 4845 w 1267209"/>
              <a:gd name="connsiteY7" fmla="*/ 0 h 1620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7209" h="1620256">
                <a:moveTo>
                  <a:pt x="1267209" y="0"/>
                </a:moveTo>
                <a:lnTo>
                  <a:pt x="1267209" y="1620256"/>
                </a:lnTo>
                <a:lnTo>
                  <a:pt x="1244797" y="1613203"/>
                </a:lnTo>
                <a:cubicBezTo>
                  <a:pt x="1132041" y="1573564"/>
                  <a:pt x="1032319" y="1524229"/>
                  <a:pt x="974486" y="1462269"/>
                </a:cubicBezTo>
                <a:cubicBezTo>
                  <a:pt x="799015" y="1274276"/>
                  <a:pt x="952822" y="831581"/>
                  <a:pt x="799015" y="631459"/>
                </a:cubicBezTo>
                <a:cubicBezTo>
                  <a:pt x="645206" y="431338"/>
                  <a:pt x="163203" y="427295"/>
                  <a:pt x="51638" y="261537"/>
                </a:cubicBezTo>
                <a:cubicBezTo>
                  <a:pt x="16774" y="209737"/>
                  <a:pt x="1479" y="143034"/>
                  <a:pt x="0" y="71513"/>
                </a:cubicBezTo>
                <a:lnTo>
                  <a:pt x="4845" y="0"/>
                </a:lnTo>
                <a:close/>
              </a:path>
            </a:pathLst>
          </a:custGeom>
          <a:gradFill flip="none" rotWithShape="1">
            <a:gsLst>
              <a:gs pos="0">
                <a:srgbClr val="3A4692"/>
              </a:gs>
              <a:gs pos="100000">
                <a:srgbClr val="0070C0">
                  <a:lumMod val="60000"/>
                  <a:lumOff val="40000"/>
                </a:srgbClr>
              </a:gs>
            </a:gsLst>
            <a:lin ang="2700000" scaled="0"/>
            <a:tileRect/>
          </a:gradFill>
          <a:ln w="25400" cap="flat" cmpd="sng" algn="ctr">
            <a:noFill/>
            <a:prstDash val="solid"/>
          </a:ln>
          <a:effectLst>
            <a:outerShdw blurRad="139700" dist="38100" dir="5400000" algn="t" rotWithShape="0">
              <a:prstClr val="black">
                <a:alpha val="22000"/>
              </a:prstClr>
            </a:outerShdw>
          </a:effectLst>
        </p:spPr>
        <p:txBody>
          <a:bodyPr lIns="80632" tIns="40316" rIns="80632" bIns="40316" rtlCol="0" anchor="ctr"/>
          <a:lstStyle/>
          <a:p>
            <a:pPr algn="ctr"/>
            <a:endParaRPr lang="zh-CN" altLang="en-US" kern="0" dirty="0">
              <a:solidFill>
                <a:sysClr val="window" lastClr="FFFFFF"/>
              </a:solidFill>
              <a:cs typeface="+mn-ea"/>
              <a:sym typeface="+mn-lt"/>
            </a:endParaRPr>
          </a:p>
        </p:txBody>
      </p:sp>
      <p:grpSp>
        <p:nvGrpSpPr>
          <p:cNvPr id="15" name="组合 14"/>
          <p:cNvGrpSpPr/>
          <p:nvPr/>
        </p:nvGrpSpPr>
        <p:grpSpPr>
          <a:xfrm>
            <a:off x="449180" y="6176210"/>
            <a:ext cx="577516" cy="336883"/>
            <a:chOff x="11101138" y="224590"/>
            <a:chExt cx="577516" cy="336883"/>
          </a:xfrm>
          <a:gradFill>
            <a:gsLst>
              <a:gs pos="0">
                <a:srgbClr val="3A4692"/>
              </a:gs>
              <a:gs pos="100000">
                <a:srgbClr val="0070C0">
                  <a:lumMod val="60000"/>
                  <a:lumOff val="40000"/>
                </a:srgbClr>
              </a:gs>
            </a:gsLst>
            <a:lin ang="3600000" scaled="0"/>
          </a:gradFill>
        </p:grpSpPr>
        <p:grpSp>
          <p:nvGrpSpPr>
            <p:cNvPr id="16" name="组合 15"/>
            <p:cNvGrpSpPr/>
            <p:nvPr/>
          </p:nvGrpSpPr>
          <p:grpSpPr>
            <a:xfrm>
              <a:off x="11101138" y="224590"/>
              <a:ext cx="577516" cy="128336"/>
              <a:chOff x="10138611" y="240632"/>
              <a:chExt cx="577516" cy="128336"/>
            </a:xfrm>
            <a:grpFill/>
          </p:grpSpPr>
          <p:sp>
            <p:nvSpPr>
              <p:cNvPr id="21" name="椭圆 20"/>
              <p:cNvSpPr/>
              <p:nvPr/>
            </p:nvSpPr>
            <p:spPr>
              <a:xfrm>
                <a:off x="1013861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2" name="椭圆 21"/>
              <p:cNvSpPr/>
              <p:nvPr/>
            </p:nvSpPr>
            <p:spPr>
              <a:xfrm>
                <a:off x="1036320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3" name="椭圆 22"/>
              <p:cNvSpPr/>
              <p:nvPr/>
            </p:nvSpPr>
            <p:spPr>
              <a:xfrm>
                <a:off x="1058779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17" name="组合 16"/>
            <p:cNvGrpSpPr/>
            <p:nvPr/>
          </p:nvGrpSpPr>
          <p:grpSpPr>
            <a:xfrm>
              <a:off x="11101138" y="433137"/>
              <a:ext cx="577516" cy="128336"/>
              <a:chOff x="10138611" y="240632"/>
              <a:chExt cx="577516" cy="128336"/>
            </a:xfrm>
            <a:grpFill/>
          </p:grpSpPr>
          <p:sp>
            <p:nvSpPr>
              <p:cNvPr id="18" name="椭圆 17"/>
              <p:cNvSpPr/>
              <p:nvPr/>
            </p:nvSpPr>
            <p:spPr>
              <a:xfrm>
                <a:off x="1013861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椭圆 18"/>
              <p:cNvSpPr/>
              <p:nvPr/>
            </p:nvSpPr>
            <p:spPr>
              <a:xfrm>
                <a:off x="1036320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椭圆 19"/>
              <p:cNvSpPr/>
              <p:nvPr/>
            </p:nvSpPr>
            <p:spPr>
              <a:xfrm>
                <a:off x="1058779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sp>
        <p:nvSpPr>
          <p:cNvPr id="43" name="文本框 42"/>
          <p:cNvSpPr txBox="1"/>
          <p:nvPr/>
        </p:nvSpPr>
        <p:spPr>
          <a:xfrm>
            <a:off x="3849876" y="2314289"/>
            <a:ext cx="7202823" cy="2778774"/>
          </a:xfrm>
          <a:prstGeom prst="rect">
            <a:avLst/>
          </a:prstGeom>
          <a:noFill/>
        </p:spPr>
        <p:txBody>
          <a:bodyPr wrap="square" rtlCol="0">
            <a:spAutoFit/>
          </a:bodyPr>
          <a:lstStyle/>
          <a:p>
            <a:pPr lvl="0" algn="just" hangingPunct="0">
              <a:lnSpc>
                <a:spcPct val="200000"/>
              </a:lnSpc>
              <a:defRPr/>
            </a:pPr>
            <a:r>
              <a:rPr lang="en-US" altLang="zh-CN" dirty="0">
                <a:solidFill>
                  <a:schemeClr val="bg1"/>
                </a:solidFill>
                <a:cs typeface="+mn-ea"/>
                <a:sym typeface="+mn-lt"/>
              </a:rPr>
              <a:t>The mini program we designed is a learning mini program for beginner of learning open source. Users can search, share, like, and download articles in various categories. Users can learn about information of other people. And users will read their own published articles and others’ articles in their homepage.</a:t>
            </a:r>
            <a:endParaRPr lang="zh-CN" altLang="en-US" dirty="0">
              <a:solidFill>
                <a:schemeClr val="bg1"/>
              </a:solidFill>
              <a:cs typeface="+mn-ea"/>
              <a:sym typeface="+mn-lt"/>
            </a:endParaRPr>
          </a:p>
        </p:txBody>
      </p:sp>
      <p:grpSp>
        <p:nvGrpSpPr>
          <p:cNvPr id="32" name="组合 31"/>
          <p:cNvGrpSpPr/>
          <p:nvPr/>
        </p:nvGrpSpPr>
        <p:grpSpPr>
          <a:xfrm>
            <a:off x="-423990" y="217893"/>
            <a:ext cx="3950418" cy="732549"/>
            <a:chOff x="-423990" y="217893"/>
            <a:chExt cx="3950418" cy="732549"/>
          </a:xfrm>
        </p:grpSpPr>
        <p:sp>
          <p:nvSpPr>
            <p:cNvPr id="33" name="矩形: 圆角 32"/>
            <p:cNvSpPr/>
            <p:nvPr/>
          </p:nvSpPr>
          <p:spPr>
            <a:xfrm rot="2700000" flipH="1">
              <a:off x="-290379" y="217893"/>
              <a:ext cx="721788" cy="721788"/>
            </a:xfrm>
            <a:prstGeom prst="roundRect">
              <a:avLst/>
            </a:prstGeom>
            <a:solidFill>
              <a:srgbClr val="40AB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41" name="矩形: 圆角 40"/>
            <p:cNvSpPr/>
            <p:nvPr/>
          </p:nvSpPr>
          <p:spPr>
            <a:xfrm rot="2700000" flipH="1">
              <a:off x="-423990" y="228654"/>
              <a:ext cx="721788" cy="721788"/>
            </a:xfrm>
            <a:prstGeom prst="roundRect">
              <a:avLst/>
            </a:prstGeom>
            <a:solidFill>
              <a:srgbClr val="3B5AA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42" name="矩形 41"/>
            <p:cNvSpPr/>
            <p:nvPr/>
          </p:nvSpPr>
          <p:spPr>
            <a:xfrm>
              <a:off x="602230" y="297160"/>
              <a:ext cx="2924198" cy="523220"/>
            </a:xfrm>
            <a:prstGeom prst="rect">
              <a:avLst/>
            </a:prstGeom>
          </p:spPr>
          <p:txBody>
            <a:bodyPr wrap="none">
              <a:spAutoFit/>
            </a:bodyPr>
            <a:lstStyle/>
            <a:p>
              <a:pPr algn="l"/>
              <a:r>
                <a:rPr lang="en-US" altLang="zh-CN" sz="2800" b="1" i="1" dirty="0" err="1">
                  <a:solidFill>
                    <a:srgbClr val="4F4F4F"/>
                  </a:solidFill>
                  <a:effectLst/>
                  <a:latin typeface="PingFang SC"/>
                </a:rPr>
                <a:t>BurnOut</a:t>
              </a:r>
              <a:r>
                <a:rPr lang="en-US" altLang="zh-CN" sz="2800" b="1" i="1" dirty="0">
                  <a:solidFill>
                    <a:srgbClr val="4F4F4F"/>
                  </a:solidFill>
                  <a:effectLst/>
                  <a:latin typeface="PingFang SC"/>
                </a:rPr>
                <a:t> Diagram:</a:t>
              </a:r>
              <a:endParaRPr lang="en-US" altLang="zh-CN" sz="2800" b="1" i="0" dirty="0">
                <a:solidFill>
                  <a:srgbClr val="4F4F4F"/>
                </a:solidFill>
                <a:effectLst/>
                <a:latin typeface="PingFang SC"/>
              </a:endParaRPr>
            </a:p>
          </p:txBody>
        </p:sp>
      </p:grpSp>
      <p:grpSp>
        <p:nvGrpSpPr>
          <p:cNvPr id="44" name="组合 43"/>
          <p:cNvGrpSpPr/>
          <p:nvPr/>
        </p:nvGrpSpPr>
        <p:grpSpPr>
          <a:xfrm>
            <a:off x="7641875" y="288569"/>
            <a:ext cx="4360244" cy="529389"/>
            <a:chOff x="1190325" y="1980965"/>
            <a:chExt cx="4360244" cy="529389"/>
          </a:xfrm>
        </p:grpSpPr>
        <p:sp>
          <p:nvSpPr>
            <p:cNvPr id="45" name="文本框 44"/>
            <p:cNvSpPr txBox="1"/>
            <p:nvPr/>
          </p:nvSpPr>
          <p:spPr>
            <a:xfrm>
              <a:off x="1346488" y="2045604"/>
              <a:ext cx="3556382" cy="405595"/>
            </a:xfrm>
            <a:prstGeom prst="rect">
              <a:avLst/>
            </a:prstGeom>
            <a:noFill/>
          </p:spPr>
          <p:txBody>
            <a:bodyPr wrap="square" rtlCol="0">
              <a:spAutoFit/>
            </a:bodyPr>
            <a:lstStyle/>
            <a:p>
              <a:r>
                <a:rPr lang="en-US" altLang="zh-CN" sz="2000" dirty="0">
                  <a:solidFill>
                    <a:srgbClr val="40ABFA"/>
                  </a:solidFill>
                  <a:cs typeface="+mn-ea"/>
                  <a:sym typeface="+mn-lt"/>
                </a:rPr>
                <a:t>Software Engineering    |</a:t>
              </a:r>
              <a:endParaRPr lang="zh-CN" altLang="en-US" sz="2000" dirty="0">
                <a:solidFill>
                  <a:srgbClr val="40ABFA"/>
                </a:solidFill>
                <a:cs typeface="+mn-ea"/>
                <a:sym typeface="+mn-lt"/>
              </a:endParaRPr>
            </a:p>
          </p:txBody>
        </p:sp>
        <p:sp>
          <p:nvSpPr>
            <p:cNvPr id="46" name="矩形: 圆角 45"/>
            <p:cNvSpPr/>
            <p:nvPr/>
          </p:nvSpPr>
          <p:spPr>
            <a:xfrm>
              <a:off x="1190325" y="1980965"/>
              <a:ext cx="4360244" cy="529389"/>
            </a:xfrm>
            <a:prstGeom prst="roundRect">
              <a:avLst>
                <a:gd name="adj" fmla="val 50000"/>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47" name="图形 4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02870" y="2040119"/>
              <a:ext cx="411080" cy="411080"/>
            </a:xfrm>
            <a:prstGeom prst="rect">
              <a:avLst/>
            </a:prstGeom>
          </p:spPr>
        </p:pic>
      </p:gr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0663" y="923925"/>
            <a:ext cx="9210675" cy="5010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 presetClass="entr" presetSubtype="2" accel="27000" decel="73000" fill="hold" nodeType="after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additive="base">
                                        <p:cTn id="11" dur="1500" fill="hold"/>
                                        <p:tgtEl>
                                          <p:spTgt spid="44"/>
                                        </p:tgtEl>
                                        <p:attrNameLst>
                                          <p:attrName>ppt_x</p:attrName>
                                        </p:attrNameLst>
                                      </p:cBhvr>
                                      <p:tavLst>
                                        <p:tav tm="0">
                                          <p:val>
                                            <p:strVal val="1+#ppt_w/2"/>
                                          </p:val>
                                        </p:tav>
                                        <p:tav tm="100000">
                                          <p:val>
                                            <p:strVal val="#ppt_x"/>
                                          </p:val>
                                        </p:tav>
                                      </p:tavLst>
                                    </p:anim>
                                    <p:anim calcmode="lin" valueType="num">
                                      <p:cBhvr additive="base">
                                        <p:cTn id="12" dur="150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flipH="1">
            <a:off x="-3625516" y="2967789"/>
            <a:ext cx="15817516" cy="4309311"/>
          </a:xfrm>
          <a:custGeom>
            <a:avLst/>
            <a:gdLst>
              <a:gd name="connsiteX0" fmla="*/ 9262035 w 12192000"/>
              <a:gd name="connsiteY0" fmla="*/ 524 h 3733799"/>
              <a:gd name="connsiteX1" fmla="*/ 10724838 w 12192000"/>
              <a:gd name="connsiteY1" fmla="*/ 536169 h 3733799"/>
              <a:gd name="connsiteX2" fmla="*/ 12118293 w 12192000"/>
              <a:gd name="connsiteY2" fmla="*/ 1133797 h 3733799"/>
              <a:gd name="connsiteX3" fmla="*/ 12192000 w 12192000"/>
              <a:gd name="connsiteY3" fmla="*/ 1141226 h 3733799"/>
              <a:gd name="connsiteX4" fmla="*/ 12192000 w 12192000"/>
              <a:gd name="connsiteY4" fmla="*/ 3733799 h 3733799"/>
              <a:gd name="connsiteX5" fmla="*/ 0 w 12192000"/>
              <a:gd name="connsiteY5" fmla="*/ 3733799 h 3733799"/>
              <a:gd name="connsiteX6" fmla="*/ 0 w 12192000"/>
              <a:gd name="connsiteY6" fmla="*/ 2044617 h 3733799"/>
              <a:gd name="connsiteX7" fmla="*/ 59075 w 12192000"/>
              <a:gd name="connsiteY7" fmla="*/ 2081444 h 3733799"/>
              <a:gd name="connsiteX8" fmla="*/ 1327269 w 12192000"/>
              <a:gd name="connsiteY8" fmla="*/ 1977000 h 3733799"/>
              <a:gd name="connsiteX9" fmla="*/ 7250856 w 12192000"/>
              <a:gd name="connsiteY9" fmla="*/ 1395612 h 3733799"/>
              <a:gd name="connsiteX10" fmla="*/ 9262035 w 12192000"/>
              <a:gd name="connsiteY10" fmla="*/ 524 h 3733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3733799">
                <a:moveTo>
                  <a:pt x="9262035" y="524"/>
                </a:moveTo>
                <a:cubicBezTo>
                  <a:pt x="9668911" y="-10661"/>
                  <a:pt x="10127283" y="157003"/>
                  <a:pt x="10724838" y="536169"/>
                </a:cubicBezTo>
                <a:cubicBezTo>
                  <a:pt x="11361364" y="914018"/>
                  <a:pt x="11800751" y="1086239"/>
                  <a:pt x="12118293" y="1133797"/>
                </a:cubicBezTo>
                <a:lnTo>
                  <a:pt x="12192000" y="1141226"/>
                </a:lnTo>
                <a:lnTo>
                  <a:pt x="12192000" y="3733799"/>
                </a:lnTo>
                <a:lnTo>
                  <a:pt x="0" y="3733799"/>
                </a:lnTo>
                <a:lnTo>
                  <a:pt x="0" y="2044617"/>
                </a:lnTo>
                <a:lnTo>
                  <a:pt x="59075" y="2081444"/>
                </a:lnTo>
                <a:cubicBezTo>
                  <a:pt x="383198" y="2264096"/>
                  <a:pt x="784719" y="2276054"/>
                  <a:pt x="1327269" y="1977000"/>
                </a:cubicBezTo>
                <a:cubicBezTo>
                  <a:pt x="3509642" y="965892"/>
                  <a:pt x="4437524" y="4188794"/>
                  <a:pt x="7250856" y="1395612"/>
                </a:cubicBezTo>
                <a:cubicBezTo>
                  <a:pt x="8048832" y="534591"/>
                  <a:pt x="8583909" y="19161"/>
                  <a:pt x="9262035" y="524"/>
                </a:cubicBezTo>
                <a:close/>
              </a:path>
            </a:pathLst>
          </a:custGeom>
          <a:gradFill flip="none" rotWithShape="1">
            <a:gsLst>
              <a:gs pos="7000">
                <a:srgbClr val="3A4692"/>
              </a:gs>
              <a:gs pos="100000">
                <a:srgbClr val="0070C0">
                  <a:lumMod val="60000"/>
                  <a:lumOff val="40000"/>
                </a:srgbClr>
              </a:gs>
            </a:gsLst>
            <a:lin ang="3600000" scaled="0"/>
            <a:tileRect/>
          </a:gradFill>
          <a:ln w="25400" cap="flat" cmpd="sng" algn="ctr">
            <a:noFill/>
            <a:prstDash val="solid"/>
          </a:ln>
          <a:effectLst>
            <a:outerShdw blurRad="139700" dist="38100" dir="5400000" algn="t" rotWithShape="0">
              <a:prstClr val="black">
                <a:alpha val="22000"/>
              </a:prstClr>
            </a:outerShdw>
          </a:effectLst>
        </p:spPr>
        <p:txBody>
          <a:bodyPr wrap="square" lIns="80632" tIns="40316" rIns="80632" bIns="40316"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cs typeface="+mn-ea"/>
              <a:sym typeface="+mn-lt"/>
            </a:endParaRPr>
          </a:p>
        </p:txBody>
      </p:sp>
      <p:pic>
        <p:nvPicPr>
          <p:cNvPr id="4" name="图片 3" descr="图片包含 游戏机, 乐高, 玩具&#10;&#10;描述已自动生成"/>
          <p:cNvPicPr>
            <a:picLocks noChangeAspect="1"/>
          </p:cNvPicPr>
          <p:nvPr/>
        </p:nvPicPr>
        <p:blipFill rotWithShape="1">
          <a:blip r:embed="rId2">
            <a:extLst>
              <a:ext uri="{28A0092B-C50C-407E-A947-70E740481C1C}">
                <a14:useLocalDpi xmlns:a14="http://schemas.microsoft.com/office/drawing/2010/main" val="0"/>
              </a:ext>
            </a:extLst>
          </a:blip>
          <a:srcRect l="22243" t="1839" r="20680" b="3129"/>
          <a:stretch>
            <a:fillRect/>
          </a:stretch>
        </p:blipFill>
        <p:spPr>
          <a:xfrm>
            <a:off x="0" y="944827"/>
            <a:ext cx="4232293" cy="4968346"/>
          </a:xfrm>
          <a:prstGeom prst="rect">
            <a:avLst/>
          </a:prstGeom>
        </p:spPr>
      </p:pic>
      <p:grpSp>
        <p:nvGrpSpPr>
          <p:cNvPr id="16" name="组合 15"/>
          <p:cNvGrpSpPr/>
          <p:nvPr/>
        </p:nvGrpSpPr>
        <p:grpSpPr>
          <a:xfrm>
            <a:off x="4272972" y="2395178"/>
            <a:ext cx="1611338" cy="1835927"/>
            <a:chOff x="6791582" y="879197"/>
            <a:chExt cx="1611338" cy="1835927"/>
          </a:xfrm>
        </p:grpSpPr>
        <p:grpSp>
          <p:nvGrpSpPr>
            <p:cNvPr id="15" name="组合 14"/>
            <p:cNvGrpSpPr/>
            <p:nvPr/>
          </p:nvGrpSpPr>
          <p:grpSpPr>
            <a:xfrm>
              <a:off x="6791582" y="879197"/>
              <a:ext cx="1611338" cy="1835927"/>
              <a:chOff x="6791582" y="879197"/>
              <a:chExt cx="1611338" cy="1835927"/>
            </a:xfrm>
          </p:grpSpPr>
          <p:sp>
            <p:nvSpPr>
              <p:cNvPr id="11" name="菱形 10"/>
              <p:cNvSpPr/>
              <p:nvPr/>
            </p:nvSpPr>
            <p:spPr>
              <a:xfrm>
                <a:off x="6791582" y="879197"/>
                <a:ext cx="1611338" cy="1611338"/>
              </a:xfrm>
              <a:prstGeom prst="diamond">
                <a:avLst/>
              </a:prstGeom>
              <a:solidFill>
                <a:srgbClr val="40AB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12" name="菱形 11"/>
              <p:cNvSpPr/>
              <p:nvPr/>
            </p:nvSpPr>
            <p:spPr>
              <a:xfrm>
                <a:off x="6791582" y="1103786"/>
                <a:ext cx="1611338" cy="1611338"/>
              </a:xfrm>
              <a:prstGeom prst="diamond">
                <a:avLst/>
              </a:prstGeom>
              <a:solidFill>
                <a:srgbClr val="3B5A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grpSp>
        <p:sp>
          <p:nvSpPr>
            <p:cNvPr id="14" name="矩形 13"/>
            <p:cNvSpPr/>
            <p:nvPr/>
          </p:nvSpPr>
          <p:spPr>
            <a:xfrm>
              <a:off x="7063594" y="1457657"/>
              <a:ext cx="1085554" cy="1015663"/>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0" i="0" u="none" strike="noStrike" kern="1200" cap="none" spc="0" normalizeH="0" baseline="0" noProof="0" dirty="0">
                  <a:ln>
                    <a:noFill/>
                  </a:ln>
                  <a:solidFill>
                    <a:prstClr val="white"/>
                  </a:solidFill>
                  <a:effectLst/>
                  <a:uLnTx/>
                  <a:uFillTx/>
                  <a:cs typeface="+mn-ea"/>
                  <a:sym typeface="+mn-lt"/>
                </a:rPr>
                <a:t>03</a:t>
              </a:r>
              <a:endParaRPr kumimoji="0" lang="zh-CN" altLang="en-US" sz="3200" b="0" i="0" u="none" strike="noStrike" kern="1200" cap="none" spc="0" normalizeH="0" baseline="0" noProof="0" dirty="0">
                <a:ln>
                  <a:noFill/>
                </a:ln>
                <a:solidFill>
                  <a:prstClr val="white"/>
                </a:solidFill>
                <a:effectLst/>
                <a:uLnTx/>
                <a:uFillTx/>
                <a:cs typeface="+mn-ea"/>
                <a:sym typeface="+mn-lt"/>
              </a:endParaRPr>
            </a:p>
          </p:txBody>
        </p:sp>
      </p:grpSp>
      <p:sp>
        <p:nvSpPr>
          <p:cNvPr id="17" name="文本框 16"/>
          <p:cNvSpPr txBox="1"/>
          <p:nvPr/>
        </p:nvSpPr>
        <p:spPr>
          <a:xfrm>
            <a:off x="5884310" y="2967789"/>
            <a:ext cx="6289450" cy="707886"/>
          </a:xfrm>
          <a:prstGeom prst="rect">
            <a:avLst/>
          </a:prstGeom>
          <a:noFill/>
        </p:spPr>
        <p:txBody>
          <a:bodyPr wrap="square" rtlCol="0">
            <a:spAutoFit/>
          </a:bodyPr>
          <a:lstStyle/>
          <a:p>
            <a:pPr defTabSz="1219200">
              <a:lnSpc>
                <a:spcPct val="100000"/>
              </a:lnSpc>
              <a:spcBef>
                <a:spcPct val="0"/>
              </a:spcBef>
              <a:buNone/>
              <a:defRPr/>
            </a:pPr>
            <a:r>
              <a:rPr lang="en-US" altLang="zh-CN" sz="4000" kern="0" dirty="0">
                <a:solidFill>
                  <a:srgbClr val="000000">
                    <a:lumMod val="75000"/>
                    <a:lumOff val="25000"/>
                  </a:srgbClr>
                </a:solidFill>
                <a:cs typeface="+mn-ea"/>
                <a:sym typeface="+mn-lt"/>
              </a:rPr>
              <a:t>Problems and Solutions</a:t>
            </a:r>
            <a:endParaRPr lang="zh-CN" altLang="en-US" sz="4000" kern="0" dirty="0">
              <a:solidFill>
                <a:srgbClr val="000000">
                  <a:lumMod val="75000"/>
                  <a:lumOff val="25000"/>
                </a:srgbClr>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childTnLst>
                          </p:cTn>
                        </p:par>
                        <p:par>
                          <p:cTn id="20" fill="hold">
                            <p:stCondLst>
                              <p:cond delay="2000"/>
                            </p:stCondLst>
                            <p:childTnLst>
                              <p:par>
                                <p:cTn id="21" presetID="2" presetClass="entr" presetSubtype="2" accel="21000" decel="7900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1500" fill="hold"/>
                                        <p:tgtEl>
                                          <p:spTgt spid="17"/>
                                        </p:tgtEl>
                                        <p:attrNameLst>
                                          <p:attrName>ppt_x</p:attrName>
                                        </p:attrNameLst>
                                      </p:cBhvr>
                                      <p:tavLst>
                                        <p:tav tm="0">
                                          <p:val>
                                            <p:strVal val="1+#ppt_w/2"/>
                                          </p:val>
                                        </p:tav>
                                        <p:tav tm="100000">
                                          <p:val>
                                            <p:strVal val="#ppt_x"/>
                                          </p:val>
                                        </p:tav>
                                      </p:tavLst>
                                    </p:anim>
                                    <p:anim calcmode="lin" valueType="num">
                                      <p:cBhvr additive="base">
                                        <p:cTn id="24" dur="1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hytglhw">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702</Words>
  <Application>Microsoft Office PowerPoint</Application>
  <PresentationFormat>宽屏</PresentationFormat>
  <Paragraphs>64</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16</vt:i4>
      </vt:variant>
    </vt:vector>
  </HeadingPairs>
  <TitlesOfParts>
    <vt:vector size="25" baseType="lpstr">
      <vt:lpstr>PingFang SC</vt:lpstr>
      <vt:lpstr>方正正黑简体</vt:lpstr>
      <vt:lpstr>思源宋体 CN</vt:lpstr>
      <vt:lpstr>宋体</vt: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蓝色渐变</dc:title>
  <dc:creator>第一PPT</dc:creator>
  <cp:keywords>www.1ppt.com</cp:keywords>
  <dc:description>www.1ppt.com</dc:description>
  <cp:lastModifiedBy>525116790@qq.com</cp:lastModifiedBy>
  <cp:revision>182</cp:revision>
  <dcterms:created xsi:type="dcterms:W3CDTF">2021-02-03T06:47:00Z</dcterms:created>
  <dcterms:modified xsi:type="dcterms:W3CDTF">2021-11-20T15:07:43Z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F538D71DEDB245358AD581A66A078136</vt:lpwstr>
  </property>
  <property fmtid="{D5CDD505-2E9C-101B-9397-08002B2CF9AE}" pid="3" name="KSOProductBuildVer">
    <vt:lpwstr>2052-11.1.0.11115</vt:lpwstr>
  </property>
</Properties>
</file>