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1"/>
  </p:notesMasterIdLst>
  <p:handoutMasterIdLst>
    <p:handoutMasterId r:id="rId22"/>
  </p:handoutMasterIdLst>
  <p:sldIdLst>
    <p:sldId id="256" r:id="rId4"/>
    <p:sldId id="258" r:id="rId5"/>
    <p:sldId id="259" r:id="rId6"/>
    <p:sldId id="292" r:id="rId7"/>
    <p:sldId id="297" r:id="rId8"/>
    <p:sldId id="260" r:id="rId9"/>
    <p:sldId id="298" r:id="rId10"/>
    <p:sldId id="299" r:id="rId11"/>
    <p:sldId id="261" r:id="rId12"/>
    <p:sldId id="306" r:id="rId13"/>
    <p:sldId id="262" r:id="rId14"/>
    <p:sldId id="290" r:id="rId15"/>
    <p:sldId id="315" r:id="rId16"/>
    <p:sldId id="313" r:id="rId17"/>
    <p:sldId id="294" r:id="rId18"/>
    <p:sldId id="312" r:id="rId19"/>
    <p:sldId id="25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ABFA"/>
    <a:srgbClr val="3B5AA7"/>
    <a:srgbClr val="3A4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0" autoAdjust="0"/>
    <p:restoredTop sz="94660"/>
  </p:normalViewPr>
  <p:slideViewPr>
    <p:cSldViewPr snapToGrid="0" showGuides="1">
      <p:cViewPr varScale="1">
        <p:scale>
          <a:sx n="85" d="100"/>
          <a:sy n="85" d="100"/>
        </p:scale>
        <p:origin x="331" y="48"/>
      </p:cViewPr>
      <p:guideLst>
        <p:guide orient="horz" pos="2137"/>
        <p:guide pos="3840"/>
      </p:guideLst>
    </p:cSldViewPr>
  </p:slideViewPr>
  <p:notesTextViewPr>
    <p:cViewPr>
      <p:scale>
        <a:sx n="1" d="1"/>
        <a:sy n="1" d="1"/>
      </p:scale>
      <p:origin x="0" y="0"/>
    </p:cViewPr>
  </p:notesTextViewPr>
  <p:notesViewPr>
    <p:cSldViewPr snapToGrid="0">
      <p:cViewPr varScale="1">
        <p:scale>
          <a:sx n="85" d="100"/>
          <a:sy n="85" d="100"/>
        </p:scale>
        <p:origin x="-94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18AF44-0FD5-4F0C-9CBA-14197BA9DC5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C3857-4F6B-4FC8-BF9C-ACF840D0DBD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CN" panose="02020400000000000000" pitchFamily="18" charset="-122"/>
                <a:ea typeface="思源宋体 CN" panose="02020400000000000000"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CN" panose="02020400000000000000" pitchFamily="18" charset="-122"/>
                <a:ea typeface="思源宋体 CN" panose="02020400000000000000" pitchFamily="18" charset="-122"/>
              </a:defRPr>
            </a:lvl1pPr>
          </a:lstStyle>
          <a:p>
            <a:fld id="{1DBE040D-060C-4640-8ACD-B53BFA7FF244}"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CN" panose="02020400000000000000" pitchFamily="18" charset="-122"/>
                <a:ea typeface="思源宋体 CN" panose="02020400000000000000"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CN" panose="02020400000000000000" pitchFamily="18" charset="-122"/>
                <a:ea typeface="思源宋体 CN" panose="02020400000000000000" pitchFamily="18" charset="-122"/>
              </a:defRPr>
            </a:lvl1pPr>
          </a:lstStyle>
          <a:p>
            <a:fld id="{9D3D92AC-EF54-49CB-A240-8BD7898E0927}"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1pPr>
    <a:lvl2pPr marL="4572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2pPr>
    <a:lvl3pPr marL="9144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3pPr>
    <a:lvl4pPr marL="13716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4pPr>
    <a:lvl5pPr marL="18288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9639364-6A04-44A7-96AF-B91F71FF65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F1E3A-AC13-472C-A577-896DB96DF9F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639364-6A04-44A7-96AF-B91F71FF65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F1E3A-AC13-472C-A577-896DB96DF9F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639364-6A04-44A7-96AF-B91F71FF65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F1E3A-AC13-472C-A577-896DB96DF9F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9639364-6A04-44A7-96AF-B91F71FF65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F1E3A-AC13-472C-A577-896DB96DF9F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9639364-6A04-44A7-96AF-B91F71FF65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F1E3A-AC13-472C-A577-896DB96DF9F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9639364-6A04-44A7-96AF-B91F71FF65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F1E3A-AC13-472C-A577-896DB96DF9F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9639364-6A04-44A7-96AF-B91F71FF65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F1E3A-AC13-472C-A577-896DB96DF9F0}" type="slidenum">
              <a:rPr lang="zh-CN" altLang="en-US" smtClean="0"/>
            </a:fld>
            <a:endParaRPr lang="zh-CN" altLang="en-US"/>
          </a:p>
        </p:txBody>
      </p:sp>
      <p:sp>
        <p:nvSpPr>
          <p:cNvPr id="11" name="TextBox 10"/>
          <p:cNvSpPr txBox="1"/>
          <p:nvPr userDrawn="1"/>
        </p:nvSpPr>
        <p:spPr>
          <a:xfrm>
            <a:off x="2519772" y="685800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9639364-6A04-44A7-96AF-B91F71FF65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F1E3A-AC13-472C-A577-896DB96DF9F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639364-6A04-44A7-96AF-B91F71FF65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F1E3A-AC13-472C-A577-896DB96DF9F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9639364-6A04-44A7-96AF-B91F71FF65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F1E3A-AC13-472C-A577-896DB96DF9F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9639364-6A04-44A7-96AF-B91F71FF65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F1E3A-AC13-472C-A577-896DB96DF9F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99639364-6A04-44A7-96AF-B91F71FF6544}"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A3BF1E3A-AC13-472C-A577-896DB96DF9F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svg"/><Relationship Id="rId4" Type="http://schemas.openxmlformats.org/officeDocument/2006/relationships/image" Target="../media/image2.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p:cNvSpPr/>
          <p:nvPr/>
        </p:nvSpPr>
        <p:spPr>
          <a:xfrm>
            <a:off x="-514350" y="3676650"/>
            <a:ext cx="13696950" cy="3600450"/>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algn="ctr"/>
            <a:endParaRPr lang="zh-CN" altLang="en-US" kern="0" dirty="0">
              <a:solidFill>
                <a:sysClr val="window" lastClr="FFFFFF"/>
              </a:solidFill>
              <a:cs typeface="+mn-ea"/>
              <a:sym typeface="+mn-lt"/>
            </a:endParaRPr>
          </a:p>
        </p:txBody>
      </p:sp>
      <p:sp>
        <p:nvSpPr>
          <p:cNvPr id="8" name="任意多边形: 形状 7"/>
          <p:cNvSpPr/>
          <p:nvPr/>
        </p:nvSpPr>
        <p:spPr>
          <a:xfrm rot="16200000">
            <a:off x="559862" y="-559870"/>
            <a:ext cx="1147227" cy="2266949"/>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9" name="组合 8"/>
          <p:cNvGrpSpPr/>
          <p:nvPr/>
        </p:nvGrpSpPr>
        <p:grpSpPr>
          <a:xfrm>
            <a:off x="5121307" y="-960422"/>
            <a:ext cx="1214468" cy="575138"/>
            <a:chOff x="5561058" y="2003170"/>
            <a:chExt cx="1309433" cy="620111"/>
          </a:xfrm>
        </p:grpSpPr>
        <p:sp>
          <p:nvSpPr>
            <p:cNvPr id="10" name="椭圆 9"/>
            <p:cNvSpPr/>
            <p:nvPr/>
          </p:nvSpPr>
          <p:spPr>
            <a:xfrm>
              <a:off x="5561058" y="2003170"/>
              <a:ext cx="619886" cy="620110"/>
            </a:xfrm>
            <a:prstGeom prst="ellipse">
              <a:avLst/>
            </a:prstGeom>
            <a:solidFill>
              <a:srgbClr val="0070C0"/>
            </a:soli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sp>
          <p:nvSpPr>
            <p:cNvPr id="11" name="椭圆 10"/>
            <p:cNvSpPr/>
            <p:nvPr/>
          </p:nvSpPr>
          <p:spPr>
            <a:xfrm>
              <a:off x="6250605" y="2003171"/>
              <a:ext cx="619886" cy="620110"/>
            </a:xfrm>
            <a:prstGeom prst="ellipse">
              <a:avLst/>
            </a:prstGeom>
            <a:gradFill flip="none" rotWithShape="1">
              <a:gsLst>
                <a:gs pos="0">
                  <a:srgbClr val="0070C0">
                    <a:lumMod val="67000"/>
                  </a:srgbClr>
                </a:gs>
                <a:gs pos="48000">
                  <a:srgbClr val="0070C0">
                    <a:lumMod val="97000"/>
                    <a:lumOff val="3000"/>
                  </a:srgbClr>
                </a:gs>
                <a:gs pos="100000">
                  <a:srgbClr val="0070C0">
                    <a:lumMod val="60000"/>
                    <a:lumOff val="40000"/>
                  </a:srgbClr>
                </a:gs>
              </a:gsLst>
              <a:lin ang="16200000" scaled="1"/>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50770" y="1237940"/>
            <a:ext cx="5441229" cy="4339699"/>
          </a:xfrm>
          <a:prstGeom prst="rect">
            <a:avLst/>
          </a:prstGeom>
        </p:spPr>
      </p:pic>
      <p:sp>
        <p:nvSpPr>
          <p:cNvPr id="25" name="文本框 24"/>
          <p:cNvSpPr txBox="1"/>
          <p:nvPr/>
        </p:nvSpPr>
        <p:spPr>
          <a:xfrm>
            <a:off x="-217224" y="1547580"/>
            <a:ext cx="7471465" cy="825419"/>
          </a:xfrm>
          <a:prstGeom prst="rect">
            <a:avLst/>
          </a:prstGeom>
          <a:noFill/>
        </p:spPr>
        <p:txBody>
          <a:bodyPr wrap="square" rtlCol="0">
            <a:spAutoFit/>
          </a:bodyPr>
          <a:lstStyle/>
          <a:p>
            <a:pPr algn="ctr">
              <a:lnSpc>
                <a:spcPct val="150000"/>
              </a:lnSpc>
            </a:pPr>
            <a:r>
              <a:rPr lang="en-US" altLang="zh-CN" sz="3600" dirty="0">
                <a:solidFill>
                  <a:srgbClr val="3B5AA7"/>
                </a:solidFill>
                <a:latin typeface="方正正黑简体" panose="02000000000000000000" pitchFamily="2" charset="-122"/>
                <a:ea typeface="方正正黑简体" panose="02000000000000000000" pitchFamily="2" charset="-122"/>
                <a:cs typeface="+mn-ea"/>
                <a:sym typeface="+mn-lt"/>
              </a:rPr>
              <a:t>Alpha sprint presentation</a:t>
            </a:r>
            <a:endParaRPr lang="zh-CN" altLang="en-US" sz="3600" dirty="0">
              <a:solidFill>
                <a:srgbClr val="3B5AA7"/>
              </a:solidFill>
              <a:latin typeface="方正正黑简体" panose="02000000000000000000" pitchFamily="2" charset="-122"/>
              <a:ea typeface="方正正黑简体" panose="02000000000000000000" pitchFamily="2" charset="-122"/>
              <a:cs typeface="+mn-ea"/>
              <a:sym typeface="+mn-lt"/>
            </a:endParaRPr>
          </a:p>
        </p:txBody>
      </p:sp>
      <p:sp>
        <p:nvSpPr>
          <p:cNvPr id="26" name="文本框 25"/>
          <p:cNvSpPr txBox="1"/>
          <p:nvPr/>
        </p:nvSpPr>
        <p:spPr>
          <a:xfrm>
            <a:off x="517732" y="3308057"/>
            <a:ext cx="6096000" cy="708912"/>
          </a:xfrm>
          <a:prstGeom prst="rect">
            <a:avLst/>
          </a:prstGeom>
          <a:noFill/>
        </p:spPr>
        <p:txBody>
          <a:bodyPr wrap="square" rtlCol="0">
            <a:spAutoFit/>
          </a:bodyPr>
          <a:lstStyle/>
          <a:p>
            <a:pPr lvl="0" algn="ctr">
              <a:lnSpc>
                <a:spcPct val="125000"/>
              </a:lnSpc>
              <a:spcAft>
                <a:spcPts val="800"/>
              </a:spcAft>
              <a:defRPr/>
            </a:pPr>
            <a:r>
              <a:rPr lang="zh-CN" altLang="en-US" sz="1400" b="1" dirty="0">
                <a:solidFill>
                  <a:prstClr val="black">
                    <a:lumMod val="75000"/>
                    <a:lumOff val="25000"/>
                  </a:prstClr>
                </a:solidFill>
                <a:latin typeface="宋体" panose="02010600030101010101" pitchFamily="2" charset="-122"/>
                <a:ea typeface="宋体" panose="02010600030101010101" pitchFamily="2" charset="-122"/>
                <a:cs typeface="+mn-ea"/>
                <a:sym typeface="+mn-lt"/>
              </a:rPr>
              <a:t>队长：王奕凯</a:t>
            </a:r>
            <a:endParaRPr lang="en-US" altLang="zh-CN" sz="1400" b="1" dirty="0">
              <a:solidFill>
                <a:prstClr val="black">
                  <a:lumMod val="75000"/>
                  <a:lumOff val="25000"/>
                </a:prstClr>
              </a:solidFill>
              <a:latin typeface="宋体" panose="02010600030101010101" pitchFamily="2" charset="-122"/>
              <a:ea typeface="宋体" panose="02010600030101010101" pitchFamily="2" charset="-122"/>
              <a:cs typeface="+mn-ea"/>
              <a:sym typeface="+mn-lt"/>
            </a:endParaRPr>
          </a:p>
          <a:p>
            <a:pPr lvl="0" algn="ctr">
              <a:lnSpc>
                <a:spcPct val="125000"/>
              </a:lnSpc>
              <a:spcAft>
                <a:spcPts val="800"/>
              </a:spcAft>
              <a:defRPr/>
            </a:pPr>
            <a:r>
              <a:rPr lang="zh-CN" altLang="en-US" sz="1400" b="1" dirty="0">
                <a:solidFill>
                  <a:prstClr val="black">
                    <a:lumMod val="75000"/>
                    <a:lumOff val="25000"/>
                  </a:prstClr>
                </a:solidFill>
                <a:latin typeface="宋体" panose="02010600030101010101" pitchFamily="2" charset="-122"/>
                <a:ea typeface="宋体" panose="02010600030101010101" pitchFamily="2" charset="-122"/>
                <a:cs typeface="+mn-ea"/>
                <a:sym typeface="+mn-lt"/>
              </a:rPr>
              <a:t>队员：张智洋 程宇浩 兰龙睿 叶宇桓</a:t>
            </a:r>
            <a:endParaRPr lang="zh-CN" altLang="en-US" sz="1400" b="1" dirty="0">
              <a:solidFill>
                <a:prstClr val="black">
                  <a:lumMod val="75000"/>
                  <a:lumOff val="25000"/>
                </a:prstClr>
              </a:solidFill>
              <a:latin typeface="宋体" panose="02010600030101010101" pitchFamily="2" charset="-122"/>
              <a:ea typeface="宋体" panose="02010600030101010101" pitchFamily="2" charset="-122"/>
              <a:cs typeface="+mn-ea"/>
              <a:sym typeface="+mn-lt"/>
            </a:endParaRPr>
          </a:p>
        </p:txBody>
      </p:sp>
      <p:sp>
        <p:nvSpPr>
          <p:cNvPr id="28" name="矩形: 圆角 27"/>
          <p:cNvSpPr/>
          <p:nvPr/>
        </p:nvSpPr>
        <p:spPr>
          <a:xfrm>
            <a:off x="2733734" y="4157683"/>
            <a:ext cx="1663997" cy="422369"/>
          </a:xfrm>
          <a:prstGeom prst="roundRect">
            <a:avLst>
              <a:gd name="adj" fmla="val 50000"/>
            </a:avLst>
          </a:prstGeom>
          <a:solidFill>
            <a:srgbClr val="40ABFA"/>
          </a:solidFill>
          <a:ln w="25400" cap="flat" cmpd="sng" algn="ctr">
            <a:noFill/>
            <a:prstDash val="solid"/>
          </a:ln>
          <a:effectLst/>
        </p:spPr>
        <p:txBody>
          <a:bodyPr rtlCol="0" anchor="ctr"/>
          <a:lstStyle/>
          <a:p>
            <a:pPr algn="ctr">
              <a:defRPr/>
            </a:pPr>
            <a:r>
              <a:rPr lang="en-US" altLang="zh-CN" kern="0" dirty="0">
                <a:solidFill>
                  <a:schemeClr val="bg1"/>
                </a:solidFill>
                <a:cs typeface="+mn-ea"/>
                <a:sym typeface="+mn-lt"/>
              </a:rPr>
              <a:t>2021.11.22</a:t>
            </a:r>
            <a:endParaRPr lang="zh-CN" altLang="en-US" kern="0" dirty="0">
              <a:solidFill>
                <a:schemeClr val="bg1"/>
              </a:solidFill>
              <a:cs typeface="+mn-ea"/>
              <a:sym typeface="+mn-lt"/>
            </a:endParaRPr>
          </a:p>
        </p:txBody>
      </p:sp>
      <p:grpSp>
        <p:nvGrpSpPr>
          <p:cNvPr id="27" name="组合 26"/>
          <p:cNvGrpSpPr/>
          <p:nvPr/>
        </p:nvGrpSpPr>
        <p:grpSpPr>
          <a:xfrm>
            <a:off x="7254241" y="216333"/>
            <a:ext cx="4360244" cy="529389"/>
            <a:chOff x="1190325" y="1980965"/>
            <a:chExt cx="4360244" cy="529389"/>
          </a:xfrm>
        </p:grpSpPr>
        <p:sp>
          <p:nvSpPr>
            <p:cNvPr id="29" name="文本框 28"/>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30" name="矩形: 圆角 29"/>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1" name="图形 3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42"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5"/>
                                        </p:tgtEl>
                                        <p:attrNameLst>
                                          <p:attrName>ppt_y</p:attrName>
                                        </p:attrNameLst>
                                      </p:cBhvr>
                                      <p:tavLst>
                                        <p:tav tm="0">
                                          <p:val>
                                            <p:strVal val="#ppt_y"/>
                                          </p:val>
                                        </p:tav>
                                        <p:tav tm="100000">
                                          <p:val>
                                            <p:strVal val="#ppt_y"/>
                                          </p:val>
                                        </p:tav>
                                      </p:tavLst>
                                    </p:anim>
                                    <p:anim calcmode="lin" valueType="num">
                                      <p:cBhvr>
                                        <p:cTn id="2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5"/>
                                        </p:tgtEl>
                                      </p:cBhvr>
                                    </p:animEffect>
                                  </p:childTnLst>
                                </p:cTn>
                              </p:par>
                            </p:childTnLst>
                          </p:cTn>
                        </p:par>
                        <p:par>
                          <p:cTn id="24" fill="hold">
                            <p:stCondLst>
                              <p:cond delay="27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par>
                          <p:cTn id="28" fill="hold">
                            <p:stCondLst>
                              <p:cond delay="3200"/>
                            </p:stCondLst>
                            <p:childTnLst>
                              <p:par>
                                <p:cTn id="29" presetID="42"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par>
                          <p:cTn id="34" fill="hold">
                            <p:stCondLst>
                              <p:cond delay="4200"/>
                            </p:stCondLst>
                            <p:childTnLst>
                              <p:par>
                                <p:cTn id="35" presetID="2" presetClass="entr" presetSubtype="2" accel="27000" decel="7300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1500" fill="hold"/>
                                        <p:tgtEl>
                                          <p:spTgt spid="27"/>
                                        </p:tgtEl>
                                        <p:attrNameLst>
                                          <p:attrName>ppt_x</p:attrName>
                                        </p:attrNameLst>
                                      </p:cBhvr>
                                      <p:tavLst>
                                        <p:tav tm="0">
                                          <p:val>
                                            <p:strVal val="1+#ppt_w/2"/>
                                          </p:val>
                                        </p:tav>
                                        <p:tav tm="100000">
                                          <p:val>
                                            <p:strVal val="#ppt_x"/>
                                          </p:val>
                                        </p:tav>
                                      </p:tavLst>
                                    </p:anim>
                                    <p:anim calcmode="lin" valueType="num">
                                      <p:cBhvr additive="base">
                                        <p:cTn id="38" dur="1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25" grpId="0"/>
      <p:bldP spid="26" grpId="0"/>
      <p:bldP spid="2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4" name="组合 13"/>
            <p:cNvGrpSpPr/>
            <p:nvPr/>
          </p:nvGrpSpPr>
          <p:grpSpPr>
            <a:xfrm>
              <a:off x="11101138" y="224590"/>
              <a:ext cx="577516" cy="128336"/>
              <a:chOff x="10138611" y="240632"/>
              <a:chExt cx="577516" cy="128336"/>
            </a:xfrm>
            <a:grpFill/>
          </p:grpSpPr>
          <p:sp>
            <p:nvSpPr>
              <p:cNvPr id="19" name="椭圆 18"/>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p:cNvGrpSpPr/>
            <p:nvPr/>
          </p:nvGrpSpPr>
          <p:grpSpPr>
            <a:xfrm>
              <a:off x="11101138" y="433137"/>
              <a:ext cx="577516" cy="128336"/>
              <a:chOff x="10138611" y="240632"/>
              <a:chExt cx="577516" cy="128336"/>
            </a:xfrm>
            <a:grpFill/>
          </p:grpSpPr>
          <p:sp>
            <p:nvSpPr>
              <p:cNvPr id="16" name="椭圆 1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椭圆 1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2" name="任意多边形: 形状 21"/>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2" name="组合 1"/>
          <p:cNvGrpSpPr/>
          <p:nvPr/>
        </p:nvGrpSpPr>
        <p:grpSpPr>
          <a:xfrm>
            <a:off x="272715" y="1540043"/>
            <a:ext cx="2933820" cy="2564383"/>
            <a:chOff x="272715" y="1540043"/>
            <a:chExt cx="4769512" cy="4411579"/>
          </a:xfrm>
        </p:grpSpPr>
        <p:grpSp>
          <p:nvGrpSpPr>
            <p:cNvPr id="23" name="组合 22"/>
            <p:cNvGrpSpPr/>
            <p:nvPr/>
          </p:nvGrpSpPr>
          <p:grpSpPr>
            <a:xfrm>
              <a:off x="272715" y="1540043"/>
              <a:ext cx="4769512" cy="4411579"/>
              <a:chOff x="272715" y="1540043"/>
              <a:chExt cx="4769512" cy="4411579"/>
            </a:xfrm>
          </p:grpSpPr>
          <p:sp>
            <p:nvSpPr>
              <p:cNvPr id="24" name="椭圆 23"/>
              <p:cNvSpPr/>
              <p:nvPr/>
            </p:nvSpPr>
            <p:spPr>
              <a:xfrm>
                <a:off x="272715" y="1540043"/>
                <a:ext cx="4411579" cy="4411579"/>
              </a:xfrm>
              <a:prstGeom prst="ellipse">
                <a:avLst/>
              </a:prstGeom>
              <a:noFill/>
              <a:ln>
                <a:gradFill>
                  <a:gsLst>
                    <a:gs pos="0">
                      <a:schemeClr val="bg1">
                        <a:alpha val="0"/>
                      </a:schemeClr>
                    </a:gs>
                    <a:gs pos="100000">
                      <a:srgbClr val="3B5AA7"/>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cs typeface="+mn-ea"/>
                  <a:sym typeface="+mn-lt"/>
                </a:endParaRPr>
              </a:p>
            </p:txBody>
          </p:sp>
          <p:cxnSp>
            <p:nvCxnSpPr>
              <p:cNvPr id="25" name="直接连接符 24"/>
              <p:cNvCxnSpPr/>
              <p:nvPr/>
            </p:nvCxnSpPr>
            <p:spPr>
              <a:xfrm flipV="1">
                <a:off x="2930202" y="2313245"/>
                <a:ext cx="1298025" cy="979664"/>
              </a:xfrm>
              <a:prstGeom prst="line">
                <a:avLst/>
              </a:prstGeom>
              <a:noFill/>
              <a:ln w="15875" cap="flat" cmpd="sng" algn="ctr">
                <a:solidFill>
                  <a:srgbClr val="FFFFFF">
                    <a:alpha val="56000"/>
                  </a:srgbClr>
                </a:solidFill>
                <a:prstDash val="dash"/>
                <a:miter lim="800000"/>
              </a:ln>
              <a:effectLst/>
            </p:spPr>
          </p:cxnSp>
          <p:cxnSp>
            <p:nvCxnSpPr>
              <p:cNvPr id="26" name="直接连接符 25"/>
              <p:cNvCxnSpPr/>
              <p:nvPr/>
            </p:nvCxnSpPr>
            <p:spPr>
              <a:xfrm>
                <a:off x="3037953" y="3670004"/>
                <a:ext cx="1356366" cy="0"/>
              </a:xfrm>
              <a:prstGeom prst="line">
                <a:avLst/>
              </a:prstGeom>
              <a:noFill/>
              <a:ln w="15875" cap="flat" cmpd="sng" algn="ctr">
                <a:solidFill>
                  <a:srgbClr val="FFFFFF">
                    <a:alpha val="56000"/>
                  </a:srgbClr>
                </a:solidFill>
                <a:prstDash val="dash"/>
                <a:miter lim="800000"/>
              </a:ln>
              <a:effectLst/>
            </p:spPr>
          </p:cxnSp>
          <p:cxnSp>
            <p:nvCxnSpPr>
              <p:cNvPr id="27" name="直接连接符 26"/>
              <p:cNvCxnSpPr/>
              <p:nvPr/>
            </p:nvCxnSpPr>
            <p:spPr>
              <a:xfrm>
                <a:off x="2874761" y="4047100"/>
                <a:ext cx="1256058" cy="966434"/>
              </a:xfrm>
              <a:prstGeom prst="line">
                <a:avLst/>
              </a:prstGeom>
              <a:noFill/>
              <a:ln w="15875" cap="flat" cmpd="sng" algn="ctr">
                <a:solidFill>
                  <a:srgbClr val="FFFFFF">
                    <a:alpha val="56000"/>
                  </a:srgbClr>
                </a:solidFill>
                <a:prstDash val="dash"/>
                <a:miter lim="800000"/>
              </a:ln>
              <a:effectLst/>
            </p:spPr>
          </p:cxnSp>
          <p:grpSp>
            <p:nvGrpSpPr>
              <p:cNvPr id="28" name="组合 27"/>
              <p:cNvGrpSpPr/>
              <p:nvPr/>
            </p:nvGrpSpPr>
            <p:grpSpPr>
              <a:xfrm>
                <a:off x="802105" y="2255767"/>
                <a:ext cx="2893747" cy="2893747"/>
                <a:chOff x="1167928" y="2541380"/>
                <a:chExt cx="2288584" cy="2288584"/>
              </a:xfrm>
            </p:grpSpPr>
            <p:sp>
              <p:nvSpPr>
                <p:cNvPr id="63" name="同心圆 38"/>
                <p:cNvSpPr/>
                <p:nvPr/>
              </p:nvSpPr>
              <p:spPr>
                <a:xfrm>
                  <a:off x="1167928" y="2541380"/>
                  <a:ext cx="2288584" cy="2288584"/>
                </a:xfrm>
                <a:prstGeom prst="donut">
                  <a:avLst>
                    <a:gd name="adj" fmla="val 7653"/>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64" name="椭圆 63"/>
                <p:cNvSpPr/>
                <p:nvPr/>
              </p:nvSpPr>
              <p:spPr>
                <a:xfrm>
                  <a:off x="1275880" y="2649333"/>
                  <a:ext cx="2072682" cy="2072680"/>
                </a:xfrm>
                <a:prstGeom prst="ellips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3864223" y="1943144"/>
                <a:ext cx="745170" cy="745170"/>
                <a:chOff x="3864223" y="1943144"/>
                <a:chExt cx="745170" cy="745170"/>
              </a:xfrm>
            </p:grpSpPr>
            <p:sp>
              <p:nvSpPr>
                <p:cNvPr id="60" name="同心圆 71"/>
                <p:cNvSpPr/>
                <p:nvPr/>
              </p:nvSpPr>
              <p:spPr>
                <a:xfrm>
                  <a:off x="3864223" y="1943144"/>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61" name="椭圆 60"/>
                <p:cNvSpPr/>
                <p:nvPr/>
              </p:nvSpPr>
              <p:spPr>
                <a:xfrm>
                  <a:off x="3930762" y="2009684"/>
                  <a:ext cx="612094" cy="612092"/>
                </a:xfrm>
                <a:prstGeom prst="ellipse">
                  <a:avLst/>
                </a:prstGeom>
                <a:solidFill>
                  <a:srgbClr val="3B5A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sp>
              <p:nvSpPr>
                <p:cNvPr id="62" name="Freeform 8"/>
                <p:cNvSpPr>
                  <a:spLocks noEditPoints="1"/>
                </p:cNvSpPr>
                <p:nvPr/>
              </p:nvSpPr>
              <p:spPr bwMode="auto">
                <a:xfrm>
                  <a:off x="4093886" y="2174106"/>
                  <a:ext cx="285845" cy="283247"/>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bg1"/>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200" i="0" u="none" strike="noStrike" kern="0" cap="none" spc="0" normalizeH="0" baseline="0" noProof="0" dirty="0">
                    <a:ln>
                      <a:noFill/>
                    </a:ln>
                    <a:solidFill>
                      <a:srgbClr val="000000"/>
                    </a:solidFill>
                    <a:effectLst/>
                    <a:uLnTx/>
                    <a:uFillTx/>
                    <a:cs typeface="+mn-ea"/>
                    <a:sym typeface="+mn-lt"/>
                  </a:endParaRPr>
                </a:p>
              </p:txBody>
            </p:sp>
          </p:grpSp>
          <p:grpSp>
            <p:nvGrpSpPr>
              <p:cNvPr id="30" name="组合 29"/>
              <p:cNvGrpSpPr/>
              <p:nvPr/>
            </p:nvGrpSpPr>
            <p:grpSpPr>
              <a:xfrm>
                <a:off x="3864223" y="4683909"/>
                <a:ext cx="745170" cy="745170"/>
                <a:chOff x="3864223" y="4683909"/>
                <a:chExt cx="745170" cy="745170"/>
              </a:xfrm>
            </p:grpSpPr>
            <p:sp>
              <p:nvSpPr>
                <p:cNvPr id="51" name="同心圆 74"/>
                <p:cNvSpPr/>
                <p:nvPr/>
              </p:nvSpPr>
              <p:spPr>
                <a:xfrm>
                  <a:off x="3864223" y="4683909"/>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52" name="椭圆 51"/>
                <p:cNvSpPr/>
                <p:nvPr/>
              </p:nvSpPr>
              <p:spPr>
                <a:xfrm>
                  <a:off x="3930762" y="4750449"/>
                  <a:ext cx="612094" cy="612092"/>
                </a:xfrm>
                <a:prstGeom prst="ellipse">
                  <a:avLst/>
                </a:prstGeom>
                <a:solidFill>
                  <a:srgbClr val="3B5A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sp>
              <p:nvSpPr>
                <p:cNvPr id="53" name="Freeform 187"/>
                <p:cNvSpPr/>
                <p:nvPr/>
              </p:nvSpPr>
              <p:spPr bwMode="auto">
                <a:xfrm>
                  <a:off x="4170615" y="5083751"/>
                  <a:ext cx="200918" cy="119149"/>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4" name="Freeform 188"/>
                <p:cNvSpPr/>
                <p:nvPr/>
              </p:nvSpPr>
              <p:spPr bwMode="auto">
                <a:xfrm>
                  <a:off x="4089624" y="5083751"/>
                  <a:ext cx="200918" cy="119149"/>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5" name="Freeform 189"/>
                <p:cNvSpPr>
                  <a:spLocks noEditPoints="1"/>
                </p:cNvSpPr>
                <p:nvPr/>
              </p:nvSpPr>
              <p:spPr bwMode="auto">
                <a:xfrm>
                  <a:off x="4157375" y="4910089"/>
                  <a:ext cx="145627" cy="147184"/>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6" name="Rectangle 190"/>
                <p:cNvSpPr>
                  <a:spLocks noChangeArrowheads="1"/>
                </p:cNvSpPr>
                <p:nvPr/>
              </p:nvSpPr>
              <p:spPr bwMode="auto">
                <a:xfrm>
                  <a:off x="4336489" y="4987964"/>
                  <a:ext cx="21805" cy="73203"/>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7" name="Rectangle 191"/>
                <p:cNvSpPr>
                  <a:spLocks noChangeArrowheads="1"/>
                </p:cNvSpPr>
                <p:nvPr/>
              </p:nvSpPr>
              <p:spPr bwMode="auto">
                <a:xfrm>
                  <a:off x="4310790" y="5013663"/>
                  <a:ext cx="73203" cy="21805"/>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8" name="Rectangle 192"/>
                <p:cNvSpPr>
                  <a:spLocks noChangeArrowheads="1"/>
                </p:cNvSpPr>
                <p:nvPr/>
              </p:nvSpPr>
              <p:spPr bwMode="auto">
                <a:xfrm>
                  <a:off x="4105978" y="5009769"/>
                  <a:ext cx="13239" cy="44389"/>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9" name="Rectangle 193"/>
                <p:cNvSpPr>
                  <a:spLocks noChangeArrowheads="1"/>
                </p:cNvSpPr>
                <p:nvPr/>
              </p:nvSpPr>
              <p:spPr bwMode="auto">
                <a:xfrm>
                  <a:off x="4091182" y="5024565"/>
                  <a:ext cx="44389" cy="12460"/>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grpSp>
          <p:grpSp>
            <p:nvGrpSpPr>
              <p:cNvPr id="31" name="组合 30"/>
              <p:cNvGrpSpPr/>
              <p:nvPr/>
            </p:nvGrpSpPr>
            <p:grpSpPr>
              <a:xfrm>
                <a:off x="4297057" y="3301930"/>
                <a:ext cx="745170" cy="745170"/>
                <a:chOff x="4297057" y="3301930"/>
                <a:chExt cx="745170" cy="745170"/>
              </a:xfrm>
            </p:grpSpPr>
            <p:sp>
              <p:nvSpPr>
                <p:cNvPr id="32" name="同心圆 77"/>
                <p:cNvSpPr/>
                <p:nvPr/>
              </p:nvSpPr>
              <p:spPr>
                <a:xfrm>
                  <a:off x="4297057" y="3301930"/>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black"/>
                    </a:solidFill>
                    <a:effectLst/>
                    <a:uLnTx/>
                    <a:uFillTx/>
                    <a:cs typeface="+mn-ea"/>
                    <a:sym typeface="+mn-lt"/>
                  </a:endParaRPr>
                </a:p>
              </p:txBody>
            </p:sp>
            <p:sp>
              <p:nvSpPr>
                <p:cNvPr id="33" name="椭圆 32"/>
                <p:cNvSpPr/>
                <p:nvPr/>
              </p:nvSpPr>
              <p:spPr>
                <a:xfrm>
                  <a:off x="4363596" y="3368470"/>
                  <a:ext cx="612094" cy="612092"/>
                </a:xfrm>
                <a:prstGeom prst="ellipse">
                  <a:avLst/>
                </a:prstGeom>
                <a:solidFill>
                  <a:srgbClr val="40ABF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white"/>
                    </a:solidFill>
                    <a:effectLst/>
                    <a:uLnTx/>
                    <a:uFillTx/>
                    <a:cs typeface="+mn-ea"/>
                    <a:sym typeface="+mn-lt"/>
                  </a:endParaRPr>
                </a:p>
              </p:txBody>
            </p:sp>
            <p:sp>
              <p:nvSpPr>
                <p:cNvPr id="34" name="Oval 302"/>
                <p:cNvSpPr>
                  <a:spLocks noChangeArrowheads="1"/>
                </p:cNvSpPr>
                <p:nvPr/>
              </p:nvSpPr>
              <p:spPr bwMode="auto">
                <a:xfrm>
                  <a:off x="4598463" y="3517799"/>
                  <a:ext cx="47656" cy="60487"/>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5" name="Freeform 303"/>
                <p:cNvSpPr>
                  <a:spLocks noEditPoints="1"/>
                </p:cNvSpPr>
                <p:nvPr/>
              </p:nvSpPr>
              <p:spPr bwMode="auto">
                <a:xfrm>
                  <a:off x="4533088" y="3583785"/>
                  <a:ext cx="174740" cy="247447"/>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6" name="Freeform 304"/>
                <p:cNvSpPr/>
                <p:nvPr/>
              </p:nvSpPr>
              <p:spPr bwMode="auto">
                <a:xfrm>
                  <a:off x="4625957" y="3789074"/>
                  <a:ext cx="34215" cy="42158"/>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7" name="Freeform 305"/>
                <p:cNvSpPr/>
                <p:nvPr/>
              </p:nvSpPr>
              <p:spPr bwMode="auto">
                <a:xfrm>
                  <a:off x="4703552" y="3650381"/>
                  <a:ext cx="30549" cy="23217"/>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8" name="Freeform 306"/>
                <p:cNvSpPr/>
                <p:nvPr/>
              </p:nvSpPr>
              <p:spPr bwMode="auto">
                <a:xfrm>
                  <a:off x="4663227" y="3654659"/>
                  <a:ext cx="34826" cy="33604"/>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39" name="Freeform 307"/>
                <p:cNvSpPr/>
                <p:nvPr/>
              </p:nvSpPr>
              <p:spPr bwMode="auto">
                <a:xfrm>
                  <a:off x="4632678" y="3682152"/>
                  <a:ext cx="34826" cy="34826"/>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0" name="Freeform 308"/>
                <p:cNvSpPr/>
                <p:nvPr/>
              </p:nvSpPr>
              <p:spPr bwMode="auto">
                <a:xfrm>
                  <a:off x="4625957" y="3722477"/>
                  <a:ext cx="22607" cy="29327"/>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1" name="Freeform 309"/>
                <p:cNvSpPr/>
                <p:nvPr/>
              </p:nvSpPr>
              <p:spPr bwMode="auto">
                <a:xfrm>
                  <a:off x="4630234" y="3757303"/>
                  <a:ext cx="32993" cy="34826"/>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2" name="Freeform 310"/>
                <p:cNvSpPr/>
                <p:nvPr/>
              </p:nvSpPr>
              <p:spPr bwMode="auto">
                <a:xfrm>
                  <a:off x="4657728" y="3789074"/>
                  <a:ext cx="34215" cy="32993"/>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3" name="Freeform 311"/>
                <p:cNvSpPr/>
                <p:nvPr/>
              </p:nvSpPr>
              <p:spPr bwMode="auto">
                <a:xfrm>
                  <a:off x="4696220" y="3806182"/>
                  <a:ext cx="30549" cy="25050"/>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4" name="Freeform 312"/>
                <p:cNvSpPr/>
                <p:nvPr/>
              </p:nvSpPr>
              <p:spPr bwMode="auto">
                <a:xfrm>
                  <a:off x="4732878" y="3792129"/>
                  <a:ext cx="34215" cy="32993"/>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5" name="Freeform 313"/>
                <p:cNvSpPr/>
                <p:nvPr/>
              </p:nvSpPr>
              <p:spPr bwMode="auto">
                <a:xfrm>
                  <a:off x="4764650" y="3764635"/>
                  <a:ext cx="32993" cy="32993"/>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6" name="Freeform 314"/>
                <p:cNvSpPr/>
                <p:nvPr/>
              </p:nvSpPr>
              <p:spPr bwMode="auto">
                <a:xfrm>
                  <a:off x="4781757" y="3729809"/>
                  <a:ext cx="24439" cy="28716"/>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7" name="Freeform 315"/>
                <p:cNvSpPr/>
                <p:nvPr/>
              </p:nvSpPr>
              <p:spPr bwMode="auto">
                <a:xfrm>
                  <a:off x="4767093" y="3689484"/>
                  <a:ext cx="33604" cy="32993"/>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8" name="Freeform 316"/>
                <p:cNvSpPr/>
                <p:nvPr/>
              </p:nvSpPr>
              <p:spPr bwMode="auto">
                <a:xfrm>
                  <a:off x="4738378" y="3658935"/>
                  <a:ext cx="34826" cy="33604"/>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49" name="Freeform 317"/>
                <p:cNvSpPr>
                  <a:spLocks noEditPoints="1"/>
                </p:cNvSpPr>
                <p:nvPr/>
              </p:nvSpPr>
              <p:spPr bwMode="auto">
                <a:xfrm>
                  <a:off x="4641843" y="3665045"/>
                  <a:ext cx="148468" cy="150301"/>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sp>
              <p:nvSpPr>
                <p:cNvPr id="50" name="Oval 318"/>
                <p:cNvSpPr>
                  <a:spLocks noChangeArrowheads="1"/>
                </p:cNvSpPr>
                <p:nvPr/>
              </p:nvSpPr>
              <p:spPr bwMode="auto">
                <a:xfrm>
                  <a:off x="4683389" y="3708425"/>
                  <a:ext cx="63542" cy="63542"/>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i="0" u="none" strike="noStrike" kern="0" cap="none" spc="0" normalizeH="0" baseline="0" noProof="0" dirty="0">
                    <a:ln>
                      <a:noFill/>
                    </a:ln>
                    <a:solidFill>
                      <a:srgbClr val="000000"/>
                    </a:solidFill>
                    <a:effectLst/>
                    <a:uLnTx/>
                    <a:uFillTx/>
                    <a:cs typeface="+mn-ea"/>
                    <a:sym typeface="+mn-lt"/>
                  </a:endParaRPr>
                </a:p>
              </p:txBody>
            </p:sp>
          </p:grpSp>
        </p:grpSp>
        <p:pic>
          <p:nvPicPr>
            <p:cNvPr id="70" name="图片 6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5171" y="2439741"/>
              <a:ext cx="2569144" cy="2806028"/>
            </a:xfrm>
            <a:prstGeom prst="rect">
              <a:avLst/>
            </a:prstGeom>
          </p:spPr>
        </p:pic>
      </p:grpSp>
      <p:grpSp>
        <p:nvGrpSpPr>
          <p:cNvPr id="75" name="组合 74"/>
          <p:cNvGrpSpPr/>
          <p:nvPr/>
        </p:nvGrpSpPr>
        <p:grpSpPr>
          <a:xfrm>
            <a:off x="-423990" y="217893"/>
            <a:ext cx="5285719" cy="732549"/>
            <a:chOff x="-423990" y="217893"/>
            <a:chExt cx="5285719" cy="732549"/>
          </a:xfrm>
        </p:grpSpPr>
        <p:sp>
          <p:nvSpPr>
            <p:cNvPr id="76" name="矩形: 圆角 75"/>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77" name="矩形: 圆角 76"/>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78" name="矩形 77"/>
            <p:cNvSpPr/>
            <p:nvPr/>
          </p:nvSpPr>
          <p:spPr>
            <a:xfrm>
              <a:off x="602230" y="297160"/>
              <a:ext cx="4259499" cy="523220"/>
            </a:xfrm>
            <a:prstGeom prst="rect">
              <a:avLst/>
            </a:prstGeom>
          </p:spPr>
          <p:txBody>
            <a:bodyPr wrap="none">
              <a:spAutoFit/>
            </a:bodyPr>
            <a:lstStyle/>
            <a:p>
              <a:pPr defTabSz="1219200">
                <a:lnSpc>
                  <a:spcPct val="100000"/>
                </a:lnSpc>
                <a:spcBef>
                  <a:spcPct val="0"/>
                </a:spcBef>
                <a:buNone/>
                <a:defRPr/>
              </a:pPr>
              <a:r>
                <a:rPr lang="en-US" altLang="zh-CN" sz="2800" kern="0" dirty="0">
                  <a:solidFill>
                    <a:srgbClr val="000000">
                      <a:lumMod val="75000"/>
                      <a:lumOff val="25000"/>
                    </a:srgbClr>
                  </a:solidFill>
                  <a:cs typeface="+mn-ea"/>
                  <a:sym typeface="+mn-lt"/>
                </a:rPr>
                <a:t>Problems and Solutions</a:t>
              </a:r>
              <a:endParaRPr lang="zh-CN" altLang="en-US" sz="2800" kern="0" dirty="0">
                <a:solidFill>
                  <a:srgbClr val="000000">
                    <a:lumMod val="75000"/>
                    <a:lumOff val="25000"/>
                  </a:srgbClr>
                </a:solidFill>
                <a:cs typeface="+mn-ea"/>
                <a:sym typeface="+mn-lt"/>
              </a:endParaRPr>
            </a:p>
          </p:txBody>
        </p:sp>
      </p:grpSp>
      <p:grpSp>
        <p:nvGrpSpPr>
          <p:cNvPr id="72" name="组合 71"/>
          <p:cNvGrpSpPr/>
          <p:nvPr/>
        </p:nvGrpSpPr>
        <p:grpSpPr>
          <a:xfrm>
            <a:off x="7641875" y="288569"/>
            <a:ext cx="4360244" cy="529389"/>
            <a:chOff x="1190325" y="1980965"/>
            <a:chExt cx="4360244" cy="529389"/>
          </a:xfrm>
        </p:grpSpPr>
        <p:sp>
          <p:nvSpPr>
            <p:cNvPr id="73" name="文本框 72"/>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79" name="矩形: 圆角 78"/>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0" name="图形 7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par>
                          <p:cTn id="8" fill="hold">
                            <p:stCondLst>
                              <p:cond delay="500"/>
                            </p:stCondLst>
                            <p:childTnLst>
                              <p:par>
                                <p:cTn id="9" presetID="2" presetClass="entr" presetSubtype="2" accel="27000" decel="7300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1500" fill="hold"/>
                                        <p:tgtEl>
                                          <p:spTgt spid="72"/>
                                        </p:tgtEl>
                                        <p:attrNameLst>
                                          <p:attrName>ppt_x</p:attrName>
                                        </p:attrNameLst>
                                      </p:cBhvr>
                                      <p:tavLst>
                                        <p:tav tm="0">
                                          <p:val>
                                            <p:strVal val="1+#ppt_w/2"/>
                                          </p:val>
                                        </p:tav>
                                        <p:tav tm="100000">
                                          <p:val>
                                            <p:strVal val="#ppt_x"/>
                                          </p:val>
                                        </p:tav>
                                      </p:tavLst>
                                    </p:anim>
                                    <p:anim calcmode="lin" valueType="num">
                                      <p:cBhvr additive="base">
                                        <p:cTn id="12" dur="1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flipH="1">
            <a:off x="-3625516" y="2967789"/>
            <a:ext cx="15817516" cy="4309311"/>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4" name="图片 3" descr="图片包含 游戏机, 乐高, 玩具&#10;&#10;描述已自动生成"/>
          <p:cNvPicPr>
            <a:picLocks noChangeAspect="1"/>
          </p:cNvPicPr>
          <p:nvPr/>
        </p:nvPicPr>
        <p:blipFill rotWithShape="1">
          <a:blip r:embed="rId1">
            <a:extLst>
              <a:ext uri="{28A0092B-C50C-407E-A947-70E740481C1C}">
                <a14:useLocalDpi xmlns:a14="http://schemas.microsoft.com/office/drawing/2010/main" val="0"/>
              </a:ext>
            </a:extLst>
          </a:blip>
          <a:srcRect l="22243" t="1839" r="20680" b="3129"/>
          <a:stretch>
            <a:fillRect/>
          </a:stretch>
        </p:blipFill>
        <p:spPr>
          <a:xfrm>
            <a:off x="0" y="944827"/>
            <a:ext cx="4232293" cy="4968346"/>
          </a:xfrm>
          <a:prstGeom prst="rect">
            <a:avLst/>
          </a:prstGeom>
        </p:spPr>
      </p:pic>
      <p:grpSp>
        <p:nvGrpSpPr>
          <p:cNvPr id="16" name="组合 15"/>
          <p:cNvGrpSpPr/>
          <p:nvPr/>
        </p:nvGrpSpPr>
        <p:grpSpPr>
          <a:xfrm>
            <a:off x="4272972" y="2395178"/>
            <a:ext cx="1611338" cy="1835927"/>
            <a:chOff x="6791582" y="879197"/>
            <a:chExt cx="1611338" cy="1835927"/>
          </a:xfrm>
        </p:grpSpPr>
        <p:grpSp>
          <p:nvGrpSpPr>
            <p:cNvPr id="15" name="组合 14"/>
            <p:cNvGrpSpPr/>
            <p:nvPr/>
          </p:nvGrpSpPr>
          <p:grpSpPr>
            <a:xfrm>
              <a:off x="6791582" y="879197"/>
              <a:ext cx="1611338" cy="1835927"/>
              <a:chOff x="6791582" y="879197"/>
              <a:chExt cx="1611338" cy="1835927"/>
            </a:xfrm>
          </p:grpSpPr>
          <p:sp>
            <p:nvSpPr>
              <p:cNvPr id="11" name="菱形 10"/>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2" name="菱形 11"/>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14" name="矩形 13"/>
            <p:cNvSpPr/>
            <p:nvPr/>
          </p:nvSpPr>
          <p:spPr>
            <a:xfrm>
              <a:off x="7063594" y="145765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prstClr val="white"/>
                  </a:solidFill>
                  <a:effectLst/>
                  <a:uLnTx/>
                  <a:uFillTx/>
                  <a:cs typeface="+mn-ea"/>
                  <a:sym typeface="+mn-lt"/>
                </a:rPr>
                <a:t>04</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17" name="文本框 16"/>
          <p:cNvSpPr txBox="1"/>
          <p:nvPr/>
        </p:nvSpPr>
        <p:spPr>
          <a:xfrm>
            <a:off x="6156322" y="2899224"/>
            <a:ext cx="5233616" cy="830997"/>
          </a:xfrm>
          <a:prstGeom prst="rect">
            <a:avLst/>
          </a:prstGeom>
          <a:noFill/>
        </p:spPr>
        <p:txBody>
          <a:bodyPr wrap="square" rtlCol="0">
            <a:spAutoFit/>
          </a:bodyPr>
          <a:lstStyle/>
          <a:p>
            <a:pPr defTabSz="1219200">
              <a:lnSpc>
                <a:spcPct val="100000"/>
              </a:lnSpc>
              <a:spcBef>
                <a:spcPct val="0"/>
              </a:spcBef>
              <a:buNone/>
              <a:defRPr/>
            </a:pPr>
            <a:r>
              <a:rPr lang="en-US" altLang="zh-CN" sz="4800" kern="0" dirty="0">
                <a:solidFill>
                  <a:srgbClr val="000000">
                    <a:lumMod val="75000"/>
                    <a:lumOff val="25000"/>
                  </a:srgbClr>
                </a:solidFill>
                <a:cs typeface="+mn-ea"/>
                <a:sym typeface="+mn-lt"/>
              </a:rPr>
              <a:t>Technology</a:t>
            </a:r>
            <a:endParaRPr lang="en-US" altLang="zh-CN" sz="4800" kern="0" dirty="0">
              <a:solidFill>
                <a:srgbClr val="000000">
                  <a:lumMod val="75000"/>
                  <a:lumOff val="25000"/>
                </a:srgb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2000"/>
                            </p:stCondLst>
                            <p:childTnLst>
                              <p:par>
                                <p:cTn id="21" presetID="2" presetClass="entr" presetSubtype="2" accel="21000" decel="7900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500" fill="hold"/>
                                        <p:tgtEl>
                                          <p:spTgt spid="17"/>
                                        </p:tgtEl>
                                        <p:attrNameLst>
                                          <p:attrName>ppt_x</p:attrName>
                                        </p:attrNameLst>
                                      </p:cBhvr>
                                      <p:tavLst>
                                        <p:tav tm="0">
                                          <p:val>
                                            <p:strVal val="1+#ppt_w/2"/>
                                          </p:val>
                                        </p:tav>
                                        <p:tav tm="100000">
                                          <p:val>
                                            <p:strVal val="#ppt_x"/>
                                          </p:val>
                                        </p:tav>
                                      </p:tavLst>
                                    </p:anim>
                                    <p:anim calcmode="lin" valueType="num">
                                      <p:cBhvr additive="base">
                                        <p:cTn id="24"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15" name="组合 14"/>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6" name="组合 15"/>
            <p:cNvGrpSpPr/>
            <p:nvPr/>
          </p:nvGrpSpPr>
          <p:grpSpPr>
            <a:xfrm>
              <a:off x="11101138" y="224590"/>
              <a:ext cx="577516" cy="128336"/>
              <a:chOff x="10138611" y="240632"/>
              <a:chExt cx="577516" cy="128336"/>
            </a:xfrm>
            <a:grpFill/>
          </p:grpSpPr>
          <p:sp>
            <p:nvSpPr>
              <p:cNvPr id="21" name="椭圆 20"/>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椭圆 21"/>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椭圆 22"/>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7" name="组合 16"/>
            <p:cNvGrpSpPr/>
            <p:nvPr/>
          </p:nvGrpSpPr>
          <p:grpSpPr>
            <a:xfrm>
              <a:off x="11101138" y="433137"/>
              <a:ext cx="577516" cy="128336"/>
              <a:chOff x="10138611" y="240632"/>
              <a:chExt cx="577516" cy="128336"/>
            </a:xfrm>
            <a:grpFill/>
          </p:grpSpPr>
          <p:sp>
            <p:nvSpPr>
              <p:cNvPr id="18" name="椭圆 17"/>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4" name="矩形 23"/>
          <p:cNvSpPr/>
          <p:nvPr/>
        </p:nvSpPr>
        <p:spPr>
          <a:xfrm>
            <a:off x="978340" y="1946366"/>
            <a:ext cx="7576457" cy="3500845"/>
          </a:xfrm>
          <a:prstGeom prst="rect">
            <a:avLst/>
          </a:prstGeom>
          <a:noFill/>
          <a:ln>
            <a:noFill/>
          </a:ln>
          <a:effectLst>
            <a:outerShdw blurRad="381000" dist="444500" dir="5400000" sx="90000" sy="9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7" name="矩形 36"/>
          <p:cNvSpPr/>
          <p:nvPr/>
        </p:nvSpPr>
        <p:spPr>
          <a:xfrm>
            <a:off x="3384883" y="1375994"/>
            <a:ext cx="8101261" cy="4521542"/>
          </a:xfrm>
          <a:prstGeom prst="rect">
            <a:avLst/>
          </a:prstGeom>
          <a:gradFill>
            <a:gsLst>
              <a:gs pos="36300">
                <a:srgbClr val="3067B6"/>
              </a:gs>
              <a:gs pos="0">
                <a:srgbClr val="27408F">
                  <a:alpha val="90000"/>
                </a:srgbClr>
              </a:gs>
              <a:gs pos="100000">
                <a:srgbClr val="40ABFA"/>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5" name="组合 44"/>
          <p:cNvGrpSpPr/>
          <p:nvPr/>
        </p:nvGrpSpPr>
        <p:grpSpPr>
          <a:xfrm>
            <a:off x="-423990" y="217893"/>
            <a:ext cx="8375601" cy="732549"/>
            <a:chOff x="-423990" y="217893"/>
            <a:chExt cx="8375601" cy="732549"/>
          </a:xfrm>
        </p:grpSpPr>
        <p:sp>
          <p:nvSpPr>
            <p:cNvPr id="46" name="矩形: 圆角 45"/>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7" name="矩形: 圆角 46"/>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8" name="矩形 47"/>
            <p:cNvSpPr/>
            <p:nvPr/>
          </p:nvSpPr>
          <p:spPr>
            <a:xfrm>
              <a:off x="499491" y="315130"/>
              <a:ext cx="7452120" cy="523220"/>
            </a:xfrm>
            <a:prstGeom prst="rect">
              <a:avLst/>
            </a:prstGeom>
          </p:spPr>
          <p:txBody>
            <a:bodyPr wrap="square">
              <a:spAutoFit/>
            </a:bodyPr>
            <a:lstStyle/>
            <a:p>
              <a:pPr lvl="0">
                <a:defRPr/>
              </a:pPr>
              <a:r>
                <a:rPr lang="en-US" altLang="zh-CN" sz="2800" b="1" dirty="0">
                  <a:solidFill>
                    <a:srgbClr val="000000">
                      <a:lumMod val="75000"/>
                      <a:lumOff val="25000"/>
                    </a:srgbClr>
                  </a:solidFill>
                  <a:cs typeface="+mn-ea"/>
                  <a:sym typeface="+mn-lt"/>
                </a:rPr>
                <a:t>Technology</a:t>
              </a:r>
              <a:endParaRPr lang="en-US" altLang="zh-CN" sz="2800" b="1" dirty="0">
                <a:solidFill>
                  <a:srgbClr val="000000">
                    <a:lumMod val="75000"/>
                    <a:lumOff val="25000"/>
                  </a:srgbClr>
                </a:solidFill>
                <a:cs typeface="+mn-ea"/>
                <a:sym typeface="+mn-lt"/>
              </a:endParaRPr>
            </a:p>
          </p:txBody>
        </p:sp>
      </p:grpSp>
      <p:sp>
        <p:nvSpPr>
          <p:cNvPr id="2" name="文本框 1"/>
          <p:cNvSpPr txBox="1"/>
          <p:nvPr/>
        </p:nvSpPr>
        <p:spPr>
          <a:xfrm>
            <a:off x="3885598" y="1215164"/>
            <a:ext cx="7468822" cy="4682372"/>
          </a:xfrm>
          <a:prstGeom prst="rect">
            <a:avLst/>
          </a:prstGeom>
          <a:noFill/>
        </p:spPr>
        <p:txBody>
          <a:bodyPr wrap="square" rtlCol="0">
            <a:spAutoFit/>
          </a:bodyPr>
          <a:lstStyle/>
          <a:p>
            <a:pPr>
              <a:lnSpc>
                <a:spcPct val="200000"/>
              </a:lnSpc>
            </a:pPr>
            <a:r>
              <a:rPr lang="en-US" altLang="zh-CN" sz="1900" dirty="0">
                <a:solidFill>
                  <a:schemeClr val="bg1"/>
                </a:solidFill>
              </a:rPr>
              <a:t>We chose to use JavaScript, WXSS, CSS, AND WXML to create the front end. Use Python + Django to build the back end</a:t>
            </a:r>
            <a:endParaRPr lang="en-US" altLang="zh-CN" sz="1900" dirty="0">
              <a:solidFill>
                <a:schemeClr val="bg1"/>
              </a:solidFill>
            </a:endParaRPr>
          </a:p>
          <a:p>
            <a:pPr>
              <a:lnSpc>
                <a:spcPct val="200000"/>
              </a:lnSpc>
            </a:pPr>
            <a:r>
              <a:rPr lang="en-US" altLang="zh-CN" sz="1900" dirty="0">
                <a:solidFill>
                  <a:schemeClr val="bg1"/>
                </a:solidFill>
              </a:rPr>
              <a:t>Process deployment: First of all, we advanced the design of the front end, completed the general page layout, gradually improved each local page, and began to try to add some functions, and then started the development of the back end, and finally began to connect the front end and the back end of the data and try to optimize.</a:t>
            </a:r>
            <a:endParaRPr lang="en-US" altLang="zh-CN" sz="1900" dirty="0">
              <a:solidFill>
                <a:schemeClr val="bg1"/>
              </a:solidFill>
            </a:endParaRPr>
          </a:p>
        </p:txBody>
      </p:sp>
      <p:pic>
        <p:nvPicPr>
          <p:cNvPr id="27" name="图片 26"/>
          <p:cNvPicPr>
            <a:picLocks noChangeAspect="1"/>
          </p:cNvPicPr>
          <p:nvPr/>
        </p:nvPicPr>
        <p:blipFill rotWithShape="1">
          <a:blip r:embed="rId1">
            <a:extLst>
              <a:ext uri="{28A0092B-C50C-407E-A947-70E740481C1C}">
                <a14:useLocalDpi xmlns:a14="http://schemas.microsoft.com/office/drawing/2010/main" val="0"/>
              </a:ext>
            </a:extLst>
          </a:blip>
          <a:srcRect l="10119" b="13740"/>
          <a:stretch>
            <a:fillRect/>
          </a:stretch>
        </p:blipFill>
        <p:spPr>
          <a:xfrm>
            <a:off x="1520640" y="2080950"/>
            <a:ext cx="2967789" cy="2852660"/>
          </a:xfrm>
          <a:prstGeom prst="rect">
            <a:avLst/>
          </a:prstGeom>
        </p:spPr>
      </p:pic>
      <p:grpSp>
        <p:nvGrpSpPr>
          <p:cNvPr id="25" name="组合 24"/>
          <p:cNvGrpSpPr/>
          <p:nvPr/>
        </p:nvGrpSpPr>
        <p:grpSpPr>
          <a:xfrm>
            <a:off x="7641875" y="288569"/>
            <a:ext cx="4360244" cy="529389"/>
            <a:chOff x="1190325" y="1980965"/>
            <a:chExt cx="4360244" cy="529389"/>
          </a:xfrm>
        </p:grpSpPr>
        <p:sp>
          <p:nvSpPr>
            <p:cNvPr id="26" name="文本框 25"/>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28" name="矩形: 圆角 27"/>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9" name="图形 2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1+#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0-#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2" accel="27000" decel="7300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1500" fill="hold"/>
                                        <p:tgtEl>
                                          <p:spTgt spid="25"/>
                                        </p:tgtEl>
                                        <p:attrNameLst>
                                          <p:attrName>ppt_x</p:attrName>
                                        </p:attrNameLst>
                                      </p:cBhvr>
                                      <p:tavLst>
                                        <p:tav tm="0">
                                          <p:val>
                                            <p:strVal val="1+#ppt_w/2"/>
                                          </p:val>
                                        </p:tav>
                                        <p:tav tm="100000">
                                          <p:val>
                                            <p:strVal val="#ppt_x"/>
                                          </p:val>
                                        </p:tav>
                                      </p:tavLst>
                                    </p:anim>
                                    <p:anim calcmode="lin" valueType="num">
                                      <p:cBhvr additive="base">
                                        <p:cTn id="22" dur="1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4" name="组合 13"/>
            <p:cNvGrpSpPr/>
            <p:nvPr/>
          </p:nvGrpSpPr>
          <p:grpSpPr>
            <a:xfrm>
              <a:off x="11101138" y="224590"/>
              <a:ext cx="577516" cy="128336"/>
              <a:chOff x="10138611" y="240632"/>
              <a:chExt cx="577516" cy="128336"/>
            </a:xfrm>
            <a:grpFill/>
          </p:grpSpPr>
          <p:sp>
            <p:nvSpPr>
              <p:cNvPr id="19" name="椭圆 18"/>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20" name="椭圆 19"/>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21" name="椭圆 20"/>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grpSp>
        <p:grpSp>
          <p:nvGrpSpPr>
            <p:cNvPr id="15" name="组合 14"/>
            <p:cNvGrpSpPr/>
            <p:nvPr/>
          </p:nvGrpSpPr>
          <p:grpSpPr>
            <a:xfrm>
              <a:off x="11101138" y="433137"/>
              <a:ext cx="577516" cy="128336"/>
              <a:chOff x="10138611" y="240632"/>
              <a:chExt cx="577516" cy="128336"/>
            </a:xfrm>
            <a:grpFill/>
          </p:grpSpPr>
          <p:sp>
            <p:nvSpPr>
              <p:cNvPr id="16" name="椭圆 1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17" name="椭圆 1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18" name="椭圆 1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grpSp>
      </p:grpSp>
      <p:sp>
        <p:nvSpPr>
          <p:cNvPr id="22" name="任意多边形: 形状 21"/>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charset="-122"/>
              <a:ea typeface="微软雅黑" panose="020B0503020204020204" charset="-122"/>
              <a:cs typeface="+mn-ea"/>
              <a:sym typeface="+mn-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70542" y="752786"/>
            <a:ext cx="2546755" cy="5491018"/>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720" y="745722"/>
            <a:ext cx="2541021" cy="549101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077" y="745721"/>
            <a:ext cx="2581447" cy="5498146"/>
          </a:xfrm>
          <a:prstGeom prst="rect">
            <a:avLst/>
          </a:prstGeom>
        </p:spPr>
      </p:pic>
      <p:grpSp>
        <p:nvGrpSpPr>
          <p:cNvPr id="27" name="组合 26"/>
          <p:cNvGrpSpPr/>
          <p:nvPr/>
        </p:nvGrpSpPr>
        <p:grpSpPr>
          <a:xfrm>
            <a:off x="-423990" y="217893"/>
            <a:ext cx="6883922" cy="732549"/>
            <a:chOff x="-423990" y="217893"/>
            <a:chExt cx="6883922" cy="732549"/>
          </a:xfrm>
        </p:grpSpPr>
        <p:sp>
          <p:nvSpPr>
            <p:cNvPr id="28" name="矩形: 圆角 27"/>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ea"/>
                <a:sym typeface="+mn-lt"/>
              </a:endParaRPr>
            </a:p>
          </p:txBody>
        </p:sp>
        <p:sp>
          <p:nvSpPr>
            <p:cNvPr id="29" name="矩形: 圆角 28"/>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ea"/>
                <a:sym typeface="+mn-lt"/>
              </a:endParaRPr>
            </a:p>
          </p:txBody>
        </p:sp>
        <p:sp>
          <p:nvSpPr>
            <p:cNvPr id="30" name="矩形 29"/>
            <p:cNvSpPr/>
            <p:nvPr/>
          </p:nvSpPr>
          <p:spPr>
            <a:xfrm>
              <a:off x="635709" y="222501"/>
              <a:ext cx="582422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cs typeface="+mn-ea"/>
                  <a:sym typeface="+mn-lt"/>
                </a:rPr>
                <a:t>Some pictures of mini program</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cs typeface="+mn-ea"/>
                <a:sym typeface="+mn-lt"/>
              </a:endParaRPr>
            </a:p>
          </p:txBody>
        </p:sp>
      </p:grpSp>
      <p:grpSp>
        <p:nvGrpSpPr>
          <p:cNvPr id="31" name="组合 30"/>
          <p:cNvGrpSpPr/>
          <p:nvPr/>
        </p:nvGrpSpPr>
        <p:grpSpPr>
          <a:xfrm>
            <a:off x="7641875" y="288569"/>
            <a:ext cx="4360244" cy="529389"/>
            <a:chOff x="1190325" y="1980965"/>
            <a:chExt cx="4360244" cy="529389"/>
          </a:xfrm>
        </p:grpSpPr>
        <p:sp>
          <p:nvSpPr>
            <p:cNvPr id="32" name="文本框 31"/>
            <p:cNvSpPr txBox="1"/>
            <p:nvPr/>
          </p:nvSpPr>
          <p:spPr>
            <a:xfrm>
              <a:off x="1346488" y="2045604"/>
              <a:ext cx="3556382" cy="4055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40ABFA"/>
                  </a:solidFill>
                  <a:effectLst/>
                  <a:uLnTx/>
                  <a:uFillTx/>
                  <a:latin typeface="微软雅黑" panose="020B0503020204020204" charset="-122"/>
                  <a:ea typeface="微软雅黑" panose="020B0503020204020204" charset="-122"/>
                  <a:cs typeface="+mn-ea"/>
                  <a:sym typeface="+mn-lt"/>
                </a:rPr>
                <a:t>Software Engineering    |</a:t>
              </a:r>
              <a:endParaRPr kumimoji="0" lang="zh-CN" altLang="en-US" sz="2000" b="0" i="0" u="none" strike="noStrike" kern="1200" cap="none" spc="0" normalizeH="0" baseline="0" noProof="0" dirty="0">
                <a:ln>
                  <a:noFill/>
                </a:ln>
                <a:solidFill>
                  <a:srgbClr val="40ABFA"/>
                </a:solidFill>
                <a:effectLst/>
                <a:uLnTx/>
                <a:uFillTx/>
                <a:latin typeface="微软雅黑" panose="020B0503020204020204" charset="-122"/>
                <a:ea typeface="微软雅黑" panose="020B0503020204020204" charset="-122"/>
                <a:cs typeface="+mn-ea"/>
                <a:sym typeface="+mn-lt"/>
              </a:endParaRPr>
            </a:p>
          </p:txBody>
        </p:sp>
        <p:sp>
          <p:nvSpPr>
            <p:cNvPr id="33" name="矩形: 圆角 32"/>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pic>
          <p:nvPicPr>
            <p:cNvPr id="34" name="图形 3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7000" decel="7300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500" fill="hold"/>
                                        <p:tgtEl>
                                          <p:spTgt spid="31"/>
                                        </p:tgtEl>
                                        <p:attrNameLst>
                                          <p:attrName>ppt_x</p:attrName>
                                        </p:attrNameLst>
                                      </p:cBhvr>
                                      <p:tavLst>
                                        <p:tav tm="0">
                                          <p:val>
                                            <p:strVal val="1+#ppt_w/2"/>
                                          </p:val>
                                        </p:tav>
                                        <p:tav tm="100000">
                                          <p:val>
                                            <p:strVal val="#ppt_x"/>
                                          </p:val>
                                        </p:tav>
                                      </p:tavLst>
                                    </p:anim>
                                    <p:anim calcmode="lin" valueType="num">
                                      <p:cBhvr additive="base">
                                        <p:cTn id="8" dur="1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flipH="1">
            <a:off x="-3625516" y="2967789"/>
            <a:ext cx="15817516" cy="4309311"/>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4" name="图片 3" descr="图片包含 游戏机, 乐高, 玩具&#10;&#10;描述已自动生成"/>
          <p:cNvPicPr>
            <a:picLocks noChangeAspect="1"/>
          </p:cNvPicPr>
          <p:nvPr/>
        </p:nvPicPr>
        <p:blipFill rotWithShape="1">
          <a:blip r:embed="rId1">
            <a:extLst>
              <a:ext uri="{28A0092B-C50C-407E-A947-70E740481C1C}">
                <a14:useLocalDpi xmlns:a14="http://schemas.microsoft.com/office/drawing/2010/main" val="0"/>
              </a:ext>
            </a:extLst>
          </a:blip>
          <a:srcRect l="22243" t="1839" r="20680" b="3129"/>
          <a:stretch>
            <a:fillRect/>
          </a:stretch>
        </p:blipFill>
        <p:spPr>
          <a:xfrm>
            <a:off x="0" y="944827"/>
            <a:ext cx="4232293" cy="4968346"/>
          </a:xfrm>
          <a:prstGeom prst="rect">
            <a:avLst/>
          </a:prstGeom>
        </p:spPr>
      </p:pic>
      <p:grpSp>
        <p:nvGrpSpPr>
          <p:cNvPr id="16" name="组合 15"/>
          <p:cNvGrpSpPr/>
          <p:nvPr/>
        </p:nvGrpSpPr>
        <p:grpSpPr>
          <a:xfrm>
            <a:off x="4272972" y="2395178"/>
            <a:ext cx="1611338" cy="1835927"/>
            <a:chOff x="6791582" y="879197"/>
            <a:chExt cx="1611338" cy="1835927"/>
          </a:xfrm>
        </p:grpSpPr>
        <p:grpSp>
          <p:nvGrpSpPr>
            <p:cNvPr id="15" name="组合 14"/>
            <p:cNvGrpSpPr/>
            <p:nvPr/>
          </p:nvGrpSpPr>
          <p:grpSpPr>
            <a:xfrm>
              <a:off x="6791582" y="879197"/>
              <a:ext cx="1611338" cy="1835927"/>
              <a:chOff x="6791582" y="879197"/>
              <a:chExt cx="1611338" cy="1835927"/>
            </a:xfrm>
          </p:grpSpPr>
          <p:sp>
            <p:nvSpPr>
              <p:cNvPr id="11" name="菱形 10"/>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2" name="菱形 11"/>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14" name="矩形 13"/>
            <p:cNvSpPr/>
            <p:nvPr/>
          </p:nvSpPr>
          <p:spPr>
            <a:xfrm>
              <a:off x="7063594" y="145765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prstClr val="white"/>
                  </a:solidFill>
                  <a:effectLst/>
                  <a:uLnTx/>
                  <a:uFillTx/>
                  <a:cs typeface="+mn-ea"/>
                  <a:sym typeface="+mn-lt"/>
                </a:rPr>
                <a:t>04</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17" name="文本框 16"/>
          <p:cNvSpPr txBox="1"/>
          <p:nvPr/>
        </p:nvSpPr>
        <p:spPr>
          <a:xfrm>
            <a:off x="6156322" y="2899224"/>
            <a:ext cx="5233616" cy="646331"/>
          </a:xfrm>
          <a:prstGeom prst="rect">
            <a:avLst/>
          </a:prstGeom>
          <a:noFill/>
        </p:spPr>
        <p:txBody>
          <a:bodyPr wrap="square" rtlCol="0">
            <a:spAutoFit/>
          </a:bodyPr>
          <a:lstStyle/>
          <a:p>
            <a:pPr defTabSz="1219200">
              <a:lnSpc>
                <a:spcPct val="100000"/>
              </a:lnSpc>
              <a:spcBef>
                <a:spcPct val="0"/>
              </a:spcBef>
              <a:buNone/>
              <a:defRPr/>
            </a:pPr>
            <a:r>
              <a:rPr lang="en-US" altLang="zh-CN" sz="3600" dirty="0" err="1">
                <a:solidFill>
                  <a:srgbClr val="3D3D3D"/>
                </a:solidFill>
              </a:rPr>
              <a:t>Members’experience</a:t>
            </a:r>
            <a:endParaRPr lang="zh-CN" altLang="en-US" sz="3600" kern="0" dirty="0">
              <a:solidFill>
                <a:srgbClr val="000000">
                  <a:lumMod val="75000"/>
                  <a:lumOff val="25000"/>
                </a:srgb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2000"/>
                            </p:stCondLst>
                            <p:childTnLst>
                              <p:par>
                                <p:cTn id="21" presetID="2" presetClass="entr" presetSubtype="2" accel="21000" decel="7900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500" fill="hold"/>
                                        <p:tgtEl>
                                          <p:spTgt spid="17"/>
                                        </p:tgtEl>
                                        <p:attrNameLst>
                                          <p:attrName>ppt_x</p:attrName>
                                        </p:attrNameLst>
                                      </p:cBhvr>
                                      <p:tavLst>
                                        <p:tav tm="0">
                                          <p:val>
                                            <p:strVal val="1+#ppt_w/2"/>
                                          </p:val>
                                        </p:tav>
                                        <p:tav tm="100000">
                                          <p:val>
                                            <p:strVal val="#ppt_x"/>
                                          </p:val>
                                        </p:tav>
                                      </p:tavLst>
                                    </p:anim>
                                    <p:anim calcmode="lin" valueType="num">
                                      <p:cBhvr additive="base">
                                        <p:cTn id="24"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4" name="组合 13"/>
            <p:cNvGrpSpPr/>
            <p:nvPr/>
          </p:nvGrpSpPr>
          <p:grpSpPr>
            <a:xfrm>
              <a:off x="11101138" y="224590"/>
              <a:ext cx="577516" cy="128336"/>
              <a:chOff x="10138611" y="240632"/>
              <a:chExt cx="577516" cy="128336"/>
            </a:xfrm>
            <a:grpFill/>
          </p:grpSpPr>
          <p:sp>
            <p:nvSpPr>
              <p:cNvPr id="19" name="椭圆 18"/>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p:cNvGrpSpPr/>
            <p:nvPr/>
          </p:nvGrpSpPr>
          <p:grpSpPr>
            <a:xfrm>
              <a:off x="11101138" y="433137"/>
              <a:ext cx="577516" cy="128336"/>
              <a:chOff x="10138611" y="240632"/>
              <a:chExt cx="577516" cy="128336"/>
            </a:xfrm>
            <a:grpFill/>
          </p:grpSpPr>
          <p:sp>
            <p:nvSpPr>
              <p:cNvPr id="16" name="椭圆 1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椭圆 1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2" name="任意多边形: 形状 21"/>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5" name="组合 4"/>
          <p:cNvGrpSpPr/>
          <p:nvPr/>
        </p:nvGrpSpPr>
        <p:grpSpPr>
          <a:xfrm>
            <a:off x="-229147" y="914644"/>
            <a:ext cx="6657463" cy="5181355"/>
            <a:chOff x="28487" y="1218796"/>
            <a:chExt cx="6657463" cy="5181355"/>
          </a:xfrm>
        </p:grpSpPr>
        <p:grpSp>
          <p:nvGrpSpPr>
            <p:cNvPr id="42" name="Group 22"/>
            <p:cNvGrpSpPr/>
            <p:nvPr/>
          </p:nvGrpSpPr>
          <p:grpSpPr>
            <a:xfrm>
              <a:off x="28487" y="1218796"/>
              <a:ext cx="6657463" cy="5181355"/>
              <a:chOff x="2101597" y="594889"/>
              <a:chExt cx="4994398" cy="3886016"/>
            </a:xfrm>
          </p:grpSpPr>
          <p:pic>
            <p:nvPicPr>
              <p:cNvPr id="44" name="Picture 25"/>
              <p:cNvPicPr>
                <a:picLocks noChangeAspect="1"/>
              </p:cNvPicPr>
              <p:nvPr/>
            </p:nvPicPr>
            <p:blipFill>
              <a:blip r:embed="rId1"/>
              <a:stretch>
                <a:fillRect/>
              </a:stretch>
            </p:blipFill>
            <p:spPr>
              <a:xfrm>
                <a:off x="2101597" y="594889"/>
                <a:ext cx="4994398" cy="3886016"/>
              </a:xfrm>
              <a:prstGeom prst="rect">
                <a:avLst/>
              </a:prstGeom>
            </p:spPr>
          </p:pic>
          <p:sp>
            <p:nvSpPr>
              <p:cNvPr id="45" name="Rectangle 32"/>
              <p:cNvSpPr/>
              <p:nvPr/>
            </p:nvSpPr>
            <p:spPr>
              <a:xfrm>
                <a:off x="2908092" y="1313332"/>
                <a:ext cx="3310128" cy="2049481"/>
              </a:xfrm>
              <a:prstGeom prst="rect">
                <a:avLst/>
              </a:prstGeom>
              <a:gradFill>
                <a:gsLst>
                  <a:gs pos="0">
                    <a:srgbClr val="40ABFA"/>
                  </a:gs>
                  <a:gs pos="97000">
                    <a:srgbClr val="3B5AA7"/>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noAutofit/>
              </a:bodyPr>
              <a:lstStyle/>
              <a:p>
                <a:pPr algn="ctr" defTabSz="914400"/>
                <a:endParaRPr lang="en-US" dirty="0">
                  <a:solidFill>
                    <a:prstClr val="white"/>
                  </a:solidFill>
                  <a:cs typeface="+mn-ea"/>
                  <a:sym typeface="+mn-lt"/>
                </a:endParaRPr>
              </a:p>
            </p:txBody>
          </p:sp>
        </p:grpSp>
        <p:pic>
          <p:nvPicPr>
            <p:cNvPr id="3" name="图片 2" descr="卡通人物&#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169" y="2213810"/>
              <a:ext cx="3320716" cy="2648465"/>
            </a:xfrm>
            <a:prstGeom prst="rect">
              <a:avLst/>
            </a:prstGeom>
          </p:spPr>
        </p:pic>
      </p:grpSp>
      <p:grpSp>
        <p:nvGrpSpPr>
          <p:cNvPr id="46" name="组合 45"/>
          <p:cNvGrpSpPr/>
          <p:nvPr/>
        </p:nvGrpSpPr>
        <p:grpSpPr>
          <a:xfrm>
            <a:off x="5973829" y="1439953"/>
            <a:ext cx="5487402" cy="3899730"/>
            <a:chOff x="6474511" y="1768981"/>
            <a:chExt cx="5487402" cy="3899730"/>
          </a:xfrm>
        </p:grpSpPr>
        <p:sp>
          <p:nvSpPr>
            <p:cNvPr id="47" name="TextBox 3"/>
            <p:cNvSpPr txBox="1"/>
            <p:nvPr/>
          </p:nvSpPr>
          <p:spPr>
            <a:xfrm>
              <a:off x="7341029" y="1768981"/>
              <a:ext cx="4620884" cy="530359"/>
            </a:xfrm>
            <a:prstGeom prst="rect">
              <a:avLst/>
            </a:prstGeom>
            <a:noFill/>
          </p:spPr>
          <p:txBody>
            <a:bodyPr wrap="square" lIns="121878" tIns="60939" rIns="121878" bIns="60939" rtlCol="0">
              <a:spAutoFit/>
            </a:bodyPr>
            <a:lstStyle/>
            <a:p>
              <a:pPr lvl="0" defTabSz="914400">
                <a:lnSpc>
                  <a:spcPct val="150000"/>
                </a:lnSpc>
                <a:defRPr/>
              </a:pPr>
              <a:r>
                <a:rPr lang="en-US" altLang="zh-CN" sz="2000" b="1" dirty="0">
                  <a:solidFill>
                    <a:schemeClr val="tx1">
                      <a:lumMod val="75000"/>
                      <a:lumOff val="25000"/>
                    </a:schemeClr>
                  </a:solidFill>
                  <a:cs typeface="+mn-ea"/>
                  <a:sym typeface="+mn-lt"/>
                </a:rPr>
                <a:t>Experience of front-end members</a:t>
              </a:r>
              <a:endParaRPr lang="en-US" altLang="zh-CN" sz="2000" b="1" dirty="0">
                <a:solidFill>
                  <a:prstClr val="black">
                    <a:lumMod val="75000"/>
                    <a:lumOff val="25000"/>
                  </a:prstClr>
                </a:solidFill>
                <a:cs typeface="+mn-ea"/>
                <a:sym typeface="+mn-lt"/>
              </a:endParaRPr>
            </a:p>
          </p:txBody>
        </p:sp>
        <p:sp>
          <p:nvSpPr>
            <p:cNvPr id="48" name="TextBox 4"/>
            <p:cNvSpPr txBox="1"/>
            <p:nvPr/>
          </p:nvSpPr>
          <p:spPr>
            <a:xfrm>
              <a:off x="7347043" y="2270579"/>
              <a:ext cx="4164600" cy="3398132"/>
            </a:xfrm>
            <a:prstGeom prst="rect">
              <a:avLst/>
            </a:prstGeom>
            <a:noFill/>
          </p:spPr>
          <p:txBody>
            <a:bodyPr wrap="square" lIns="121878" tIns="60939" rIns="121878" bIns="60939" rtlCol="0">
              <a:spAutoFit/>
            </a:bodyPr>
            <a:lstStyle/>
            <a:p>
              <a:pPr lvl="0" defTabSz="914400">
                <a:lnSpc>
                  <a:spcPct val="150000"/>
                </a:lnSpc>
                <a:defRPr/>
              </a:pPr>
              <a:r>
                <a:rPr lang="en-US" altLang="zh-CN" sz="1600" dirty="0">
                  <a:solidFill>
                    <a:schemeClr val="tx1">
                      <a:lumMod val="75000"/>
                      <a:lumOff val="25000"/>
                    </a:schemeClr>
                  </a:solidFill>
                  <a:cs typeface="+mn-ea"/>
                  <a:sym typeface="+mn-lt"/>
                </a:rPr>
                <a:t> </a:t>
              </a:r>
              <a:r>
                <a:rPr lang="en-US" altLang="zh-CN" dirty="0">
                  <a:solidFill>
                    <a:schemeClr val="tx1">
                      <a:lumMod val="75000"/>
                      <a:lumOff val="25000"/>
                    </a:schemeClr>
                  </a:solidFill>
                  <a:cs typeface="+mn-ea"/>
                  <a:sym typeface="+mn-lt"/>
                </a:rPr>
                <a:t>We think studying the corresponding knowledge makes us happy because it may help us complete the knowledge reserve for the future work. Where there is a will, there is a way. We strongly believe our leader and we are ready to step into the next stage.</a:t>
              </a:r>
              <a:endParaRPr lang="zh-CN" altLang="en-US" sz="1600" dirty="0">
                <a:solidFill>
                  <a:schemeClr val="tx1">
                    <a:lumMod val="75000"/>
                    <a:lumOff val="25000"/>
                  </a:schemeClr>
                </a:solidFill>
                <a:cs typeface="+mn-ea"/>
                <a:sym typeface="+mn-lt"/>
              </a:endParaRPr>
            </a:p>
          </p:txBody>
        </p:sp>
        <p:grpSp>
          <p:nvGrpSpPr>
            <p:cNvPr id="49" name="Group 27"/>
            <p:cNvGrpSpPr/>
            <p:nvPr/>
          </p:nvGrpSpPr>
          <p:grpSpPr>
            <a:xfrm>
              <a:off x="6474511" y="1937570"/>
              <a:ext cx="795742" cy="795949"/>
              <a:chOff x="15270472" y="4509046"/>
              <a:chExt cx="1592106" cy="1591898"/>
            </a:xfrm>
          </p:grpSpPr>
          <p:sp>
            <p:nvSpPr>
              <p:cNvPr id="50" name="Oval 17"/>
              <p:cNvSpPr/>
              <p:nvPr/>
            </p:nvSpPr>
            <p:spPr>
              <a:xfrm>
                <a:off x="15270472" y="4509046"/>
                <a:ext cx="1592106" cy="1591898"/>
              </a:xfrm>
              <a:prstGeom prst="ellipse">
                <a:avLst/>
              </a:prstGeom>
              <a:solidFill>
                <a:srgbClr val="3B5AA7"/>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noAutofit/>
              </a:bodyPr>
              <a:lstStyle/>
              <a:p>
                <a:pPr algn="ctr" defTabSz="914400"/>
                <a:endParaRPr lang="en-US" sz="2200" dirty="0">
                  <a:solidFill>
                    <a:prstClr val="white"/>
                  </a:solidFill>
                  <a:cs typeface="+mn-ea"/>
                  <a:sym typeface="+mn-lt"/>
                </a:endParaRPr>
              </a:p>
            </p:txBody>
          </p:sp>
          <p:sp>
            <p:nvSpPr>
              <p:cNvPr id="51" name="AutoShape 81"/>
              <p:cNvSpPr/>
              <p:nvPr/>
            </p:nvSpPr>
            <p:spPr bwMode="auto">
              <a:xfrm>
                <a:off x="15630214" y="4980611"/>
                <a:ext cx="841202" cy="6162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7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solidFill>
              <a:ln>
                <a:noFill/>
              </a:ln>
              <a:effectLst/>
            </p:spPr>
            <p:txBody>
              <a:bodyPr lIns="19050" tIns="19050" rIns="19050" bIns="19050" anchor="ctr"/>
              <a:lstStyle/>
              <a:p>
                <a:pPr defTabSz="171450">
                  <a:defRPr/>
                </a:pPr>
                <a:endParaRPr lang="es-ES" sz="1100" dirty="0">
                  <a:solidFill>
                    <a:srgbClr val="44CEB9"/>
                  </a:solidFill>
                  <a:effectLst>
                    <a:outerShdw blurRad="38100" dist="38100" dir="2700000" algn="tl">
                      <a:srgbClr val="000000"/>
                    </a:outerShdw>
                  </a:effectLst>
                  <a:cs typeface="+mn-ea"/>
                  <a:sym typeface="+mn-lt"/>
                </a:endParaRPr>
              </a:p>
            </p:txBody>
          </p:sp>
        </p:grpSp>
      </p:grpSp>
      <p:grpSp>
        <p:nvGrpSpPr>
          <p:cNvPr id="37" name="组合 36"/>
          <p:cNvGrpSpPr/>
          <p:nvPr/>
        </p:nvGrpSpPr>
        <p:grpSpPr>
          <a:xfrm>
            <a:off x="7641875" y="288569"/>
            <a:ext cx="4360244" cy="529389"/>
            <a:chOff x="1190325" y="1980965"/>
            <a:chExt cx="4360244" cy="529389"/>
          </a:xfrm>
        </p:grpSpPr>
        <p:sp>
          <p:nvSpPr>
            <p:cNvPr id="38" name="文本框 37"/>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39" name="矩形: 圆角 38"/>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0" name="图形 3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2870" y="2040119"/>
              <a:ext cx="411080" cy="411080"/>
            </a:xfrm>
            <a:prstGeom prst="rect">
              <a:avLst/>
            </a:prstGeom>
          </p:spPr>
        </p:pic>
      </p:grpSp>
      <p:grpSp>
        <p:nvGrpSpPr>
          <p:cNvPr id="41" name="组合 40"/>
          <p:cNvGrpSpPr/>
          <p:nvPr/>
        </p:nvGrpSpPr>
        <p:grpSpPr>
          <a:xfrm>
            <a:off x="-423990" y="217893"/>
            <a:ext cx="855399" cy="732549"/>
            <a:chOff x="-423990" y="217893"/>
            <a:chExt cx="855399" cy="732549"/>
          </a:xfrm>
        </p:grpSpPr>
        <p:sp>
          <p:nvSpPr>
            <p:cNvPr id="58" name="矩形: 圆角 57"/>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9" name="矩形: 圆角 58"/>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33" name="矩形 32"/>
          <p:cNvSpPr/>
          <p:nvPr/>
        </p:nvSpPr>
        <p:spPr>
          <a:xfrm>
            <a:off x="499491" y="315130"/>
            <a:ext cx="7452120" cy="523220"/>
          </a:xfrm>
          <a:prstGeom prst="rect">
            <a:avLst/>
          </a:prstGeom>
        </p:spPr>
        <p:txBody>
          <a:bodyPr wrap="square">
            <a:spAutoFit/>
          </a:bodyPr>
          <a:lstStyle/>
          <a:p>
            <a:pPr defTabSz="1219200">
              <a:lnSpc>
                <a:spcPct val="100000"/>
              </a:lnSpc>
              <a:spcBef>
                <a:spcPct val="0"/>
              </a:spcBef>
              <a:buNone/>
              <a:defRPr/>
            </a:pPr>
            <a:r>
              <a:rPr lang="en-US" altLang="zh-CN" sz="2800" dirty="0" err="1">
                <a:solidFill>
                  <a:srgbClr val="3D3D3D"/>
                </a:solidFill>
              </a:rPr>
              <a:t>Members’experience</a:t>
            </a:r>
            <a:endParaRPr lang="zh-CN" altLang="en-US" sz="2800" kern="0" dirty="0">
              <a:solidFill>
                <a:srgbClr val="000000">
                  <a:lumMod val="75000"/>
                  <a:lumOff val="25000"/>
                </a:srgb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1+#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accel="27000" decel="7300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1500" fill="hold"/>
                                        <p:tgtEl>
                                          <p:spTgt spid="37"/>
                                        </p:tgtEl>
                                        <p:attrNameLst>
                                          <p:attrName>ppt_x</p:attrName>
                                        </p:attrNameLst>
                                      </p:cBhvr>
                                      <p:tavLst>
                                        <p:tav tm="0">
                                          <p:val>
                                            <p:strVal val="1+#ppt_w/2"/>
                                          </p:val>
                                        </p:tav>
                                        <p:tav tm="100000">
                                          <p:val>
                                            <p:strVal val="#ppt_x"/>
                                          </p:val>
                                        </p:tav>
                                      </p:tavLst>
                                    </p:anim>
                                    <p:anim calcmode="lin" valueType="num">
                                      <p:cBhvr additive="base">
                                        <p:cTn id="18" dur="1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4" name="组合 13"/>
            <p:cNvGrpSpPr/>
            <p:nvPr/>
          </p:nvGrpSpPr>
          <p:grpSpPr>
            <a:xfrm>
              <a:off x="11101138" y="224590"/>
              <a:ext cx="577516" cy="128336"/>
              <a:chOff x="10138611" y="240632"/>
              <a:chExt cx="577516" cy="128336"/>
            </a:xfrm>
            <a:grpFill/>
          </p:grpSpPr>
          <p:sp>
            <p:nvSpPr>
              <p:cNvPr id="19" name="椭圆 18"/>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p:cNvGrpSpPr/>
            <p:nvPr/>
          </p:nvGrpSpPr>
          <p:grpSpPr>
            <a:xfrm>
              <a:off x="11101138" y="433137"/>
              <a:ext cx="577516" cy="128336"/>
              <a:chOff x="10138611" y="240632"/>
              <a:chExt cx="577516" cy="128336"/>
            </a:xfrm>
            <a:grpFill/>
          </p:grpSpPr>
          <p:sp>
            <p:nvSpPr>
              <p:cNvPr id="16" name="椭圆 1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椭圆 1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2" name="任意多边形: 形状 21"/>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5" name="组合 4"/>
          <p:cNvGrpSpPr/>
          <p:nvPr/>
        </p:nvGrpSpPr>
        <p:grpSpPr>
          <a:xfrm>
            <a:off x="28487" y="1218796"/>
            <a:ext cx="6657463" cy="5181355"/>
            <a:chOff x="28487" y="1218796"/>
            <a:chExt cx="6657463" cy="5181355"/>
          </a:xfrm>
        </p:grpSpPr>
        <p:grpSp>
          <p:nvGrpSpPr>
            <p:cNvPr id="42" name="Group 22"/>
            <p:cNvGrpSpPr/>
            <p:nvPr/>
          </p:nvGrpSpPr>
          <p:grpSpPr>
            <a:xfrm>
              <a:off x="28487" y="1218796"/>
              <a:ext cx="6657463" cy="5181355"/>
              <a:chOff x="2101597" y="594889"/>
              <a:chExt cx="4994398" cy="3886016"/>
            </a:xfrm>
          </p:grpSpPr>
          <p:pic>
            <p:nvPicPr>
              <p:cNvPr id="44" name="Picture 25"/>
              <p:cNvPicPr>
                <a:picLocks noChangeAspect="1"/>
              </p:cNvPicPr>
              <p:nvPr/>
            </p:nvPicPr>
            <p:blipFill>
              <a:blip r:embed="rId1"/>
              <a:stretch>
                <a:fillRect/>
              </a:stretch>
            </p:blipFill>
            <p:spPr>
              <a:xfrm>
                <a:off x="2101597" y="594889"/>
                <a:ext cx="4994398" cy="3886016"/>
              </a:xfrm>
              <a:prstGeom prst="rect">
                <a:avLst/>
              </a:prstGeom>
            </p:spPr>
          </p:pic>
          <p:sp>
            <p:nvSpPr>
              <p:cNvPr id="45" name="Rectangle 32"/>
              <p:cNvSpPr/>
              <p:nvPr/>
            </p:nvSpPr>
            <p:spPr>
              <a:xfrm>
                <a:off x="2908092" y="1313332"/>
                <a:ext cx="3310128" cy="2049481"/>
              </a:xfrm>
              <a:prstGeom prst="rect">
                <a:avLst/>
              </a:prstGeom>
              <a:gradFill>
                <a:gsLst>
                  <a:gs pos="0">
                    <a:srgbClr val="40ABFA"/>
                  </a:gs>
                  <a:gs pos="97000">
                    <a:srgbClr val="3B5AA7"/>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noAutofit/>
              </a:bodyPr>
              <a:lstStyle/>
              <a:p>
                <a:pPr algn="ctr" defTabSz="914400"/>
                <a:endParaRPr lang="en-US" dirty="0">
                  <a:solidFill>
                    <a:prstClr val="white"/>
                  </a:solidFill>
                  <a:cs typeface="+mn-ea"/>
                  <a:sym typeface="+mn-lt"/>
                </a:endParaRPr>
              </a:p>
            </p:txBody>
          </p:sp>
        </p:grpSp>
        <p:pic>
          <p:nvPicPr>
            <p:cNvPr id="3" name="图片 2" descr="卡通人物&#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169" y="2213810"/>
              <a:ext cx="3320716" cy="2648465"/>
            </a:xfrm>
            <a:prstGeom prst="rect">
              <a:avLst/>
            </a:prstGeom>
          </p:spPr>
        </p:pic>
      </p:grpSp>
      <p:grpSp>
        <p:nvGrpSpPr>
          <p:cNvPr id="32" name="组合 31"/>
          <p:cNvGrpSpPr/>
          <p:nvPr/>
        </p:nvGrpSpPr>
        <p:grpSpPr>
          <a:xfrm>
            <a:off x="6125655" y="1694520"/>
            <a:ext cx="5639844" cy="4271743"/>
            <a:chOff x="6464971" y="3158730"/>
            <a:chExt cx="5639844" cy="4271743"/>
          </a:xfrm>
        </p:grpSpPr>
        <p:sp>
          <p:nvSpPr>
            <p:cNvPr id="33" name="TextBox 5"/>
            <p:cNvSpPr txBox="1"/>
            <p:nvPr/>
          </p:nvSpPr>
          <p:spPr>
            <a:xfrm>
              <a:off x="7341028" y="3158730"/>
              <a:ext cx="4763787" cy="530359"/>
            </a:xfrm>
            <a:prstGeom prst="rect">
              <a:avLst/>
            </a:prstGeom>
            <a:noFill/>
          </p:spPr>
          <p:txBody>
            <a:bodyPr wrap="square" lIns="121878" tIns="60939" rIns="121878" bIns="60939" rtlCol="0">
              <a:spAutoFit/>
            </a:bodyPr>
            <a:lstStyle/>
            <a:p>
              <a:pPr lvl="0" defTabSz="914400">
                <a:lnSpc>
                  <a:spcPct val="150000"/>
                </a:lnSpc>
                <a:defRPr/>
              </a:pPr>
              <a:r>
                <a:rPr lang="en-US" altLang="zh-CN" sz="2000" b="1" dirty="0">
                  <a:solidFill>
                    <a:schemeClr val="tx1">
                      <a:lumMod val="75000"/>
                      <a:lumOff val="25000"/>
                    </a:schemeClr>
                  </a:solidFill>
                  <a:cs typeface="+mn-ea"/>
                  <a:sym typeface="+mn-lt"/>
                </a:rPr>
                <a:t>Experience of back-end members</a:t>
              </a:r>
              <a:endParaRPr lang="en-US" altLang="zh-CN" sz="2000" b="1" dirty="0">
                <a:solidFill>
                  <a:prstClr val="black">
                    <a:lumMod val="75000"/>
                    <a:lumOff val="25000"/>
                  </a:prstClr>
                </a:solidFill>
                <a:cs typeface="+mn-ea"/>
                <a:sym typeface="+mn-lt"/>
              </a:endParaRPr>
            </a:p>
          </p:txBody>
        </p:sp>
        <p:sp>
          <p:nvSpPr>
            <p:cNvPr id="34" name="TextBox 6"/>
            <p:cNvSpPr txBox="1"/>
            <p:nvPr/>
          </p:nvSpPr>
          <p:spPr>
            <a:xfrm>
              <a:off x="7347043" y="3616843"/>
              <a:ext cx="4164599" cy="3813630"/>
            </a:xfrm>
            <a:prstGeom prst="rect">
              <a:avLst/>
            </a:prstGeom>
            <a:noFill/>
          </p:spPr>
          <p:txBody>
            <a:bodyPr wrap="square" lIns="121878" tIns="60939" rIns="121878" bIns="60939" rtlCol="0">
              <a:spAutoFit/>
            </a:bodyPr>
            <a:lstStyle/>
            <a:p>
              <a:pPr lvl="0" defTabSz="914400">
                <a:lnSpc>
                  <a:spcPct val="150000"/>
                </a:lnSpc>
                <a:defRPr/>
              </a:pPr>
              <a:r>
                <a:rPr lang="en-US" altLang="zh-CN" sz="1600" dirty="0">
                  <a:solidFill>
                    <a:prstClr val="black">
                      <a:lumMod val="75000"/>
                      <a:lumOff val="25000"/>
                    </a:prstClr>
                  </a:solidFill>
                  <a:cs typeface="+mn-ea"/>
                  <a:sym typeface="+mn-lt"/>
                </a:rPr>
                <a:t> </a:t>
              </a:r>
              <a:r>
                <a:rPr lang="en-US" altLang="zh-CN" dirty="0">
                  <a:solidFill>
                    <a:prstClr val="black">
                      <a:lumMod val="75000"/>
                      <a:lumOff val="25000"/>
                    </a:prstClr>
                  </a:solidFill>
                  <a:cs typeface="+mn-ea"/>
                  <a:sym typeface="+mn-lt"/>
                </a:rPr>
                <a:t>We feel very tired to acquire the corresponding knowledge but we think what we experience will be a treasure for the rest of our life not only physically but also psychologically. Completing a project is like climbing a mountain. When you climb all the mountains, you can see the sea. </a:t>
              </a:r>
              <a:endParaRPr lang="zh-CN" altLang="en-US" sz="1600" dirty="0">
                <a:solidFill>
                  <a:prstClr val="black">
                    <a:lumMod val="75000"/>
                    <a:lumOff val="25000"/>
                  </a:prstClr>
                </a:solidFill>
                <a:cs typeface="+mn-ea"/>
                <a:sym typeface="+mn-lt"/>
              </a:endParaRPr>
            </a:p>
          </p:txBody>
        </p:sp>
        <p:grpSp>
          <p:nvGrpSpPr>
            <p:cNvPr id="35" name="Group 31"/>
            <p:cNvGrpSpPr/>
            <p:nvPr/>
          </p:nvGrpSpPr>
          <p:grpSpPr>
            <a:xfrm>
              <a:off x="6464971" y="3275926"/>
              <a:ext cx="795742" cy="795950"/>
              <a:chOff x="15251383" y="6859180"/>
              <a:chExt cx="1592106" cy="1591899"/>
            </a:xfrm>
          </p:grpSpPr>
          <p:sp>
            <p:nvSpPr>
              <p:cNvPr id="36" name="Oval 15"/>
              <p:cNvSpPr/>
              <p:nvPr/>
            </p:nvSpPr>
            <p:spPr>
              <a:xfrm>
                <a:off x="15251383" y="6859180"/>
                <a:ext cx="1592106" cy="1591899"/>
              </a:xfrm>
              <a:prstGeom prst="ellipse">
                <a:avLst/>
              </a:prstGeom>
              <a:solidFill>
                <a:srgbClr val="40AB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noAutofit/>
              </a:bodyPr>
              <a:lstStyle/>
              <a:p>
                <a:pPr algn="ctr" defTabSz="914400"/>
                <a:endParaRPr lang="en-US" sz="2200" dirty="0">
                  <a:solidFill>
                    <a:prstClr val="white"/>
                  </a:solidFill>
                  <a:cs typeface="+mn-ea"/>
                  <a:sym typeface="+mn-lt"/>
                </a:endParaRPr>
              </a:p>
            </p:txBody>
          </p:sp>
          <p:sp>
            <p:nvSpPr>
              <p:cNvPr id="37" name="AutoShape 104"/>
              <p:cNvSpPr/>
              <p:nvPr/>
            </p:nvSpPr>
            <p:spPr bwMode="auto">
              <a:xfrm>
                <a:off x="15604797" y="7287590"/>
                <a:ext cx="861467" cy="694250"/>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solidFill>
                <a:schemeClr val="bg1"/>
              </a:solidFill>
              <a:ln>
                <a:noFill/>
              </a:ln>
              <a:effectLst/>
            </p:spPr>
            <p:txBody>
              <a:bodyPr lIns="19050" tIns="19050" rIns="19050" bIns="19050" anchor="ctr"/>
              <a:lstStyle/>
              <a:p>
                <a:pPr defTabSz="171450">
                  <a:defRPr/>
                </a:pPr>
                <a:endParaRPr lang="es-ES" sz="1100" dirty="0">
                  <a:solidFill>
                    <a:srgbClr val="44CEB9"/>
                  </a:solidFill>
                  <a:effectLst>
                    <a:outerShdw blurRad="38100" dist="38100" dir="2700000" algn="tl">
                      <a:srgbClr val="000000"/>
                    </a:outerShdw>
                  </a:effectLst>
                  <a:cs typeface="+mn-ea"/>
                  <a:sym typeface="+mn-lt"/>
                </a:endParaRPr>
              </a:p>
            </p:txBody>
          </p:sp>
        </p:grpSp>
      </p:grpSp>
      <p:grpSp>
        <p:nvGrpSpPr>
          <p:cNvPr id="38" name="组合 37"/>
          <p:cNvGrpSpPr/>
          <p:nvPr/>
        </p:nvGrpSpPr>
        <p:grpSpPr>
          <a:xfrm>
            <a:off x="7641875" y="288569"/>
            <a:ext cx="4360244" cy="529389"/>
            <a:chOff x="1190325" y="1980965"/>
            <a:chExt cx="4360244" cy="529389"/>
          </a:xfrm>
        </p:grpSpPr>
        <p:sp>
          <p:nvSpPr>
            <p:cNvPr id="39" name="文本框 38"/>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40" name="矩形: 圆角 39"/>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1" name="图形 4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2870" y="2040119"/>
              <a:ext cx="411080" cy="411080"/>
            </a:xfrm>
            <a:prstGeom prst="rect">
              <a:avLst/>
            </a:prstGeom>
          </p:spPr>
        </p:pic>
      </p:grpSp>
      <p:grpSp>
        <p:nvGrpSpPr>
          <p:cNvPr id="52" name="组合 51"/>
          <p:cNvGrpSpPr/>
          <p:nvPr/>
        </p:nvGrpSpPr>
        <p:grpSpPr>
          <a:xfrm>
            <a:off x="-423990" y="217893"/>
            <a:ext cx="8375601" cy="732549"/>
            <a:chOff x="-423990" y="217893"/>
            <a:chExt cx="8375601" cy="732549"/>
          </a:xfrm>
        </p:grpSpPr>
        <p:sp>
          <p:nvSpPr>
            <p:cNvPr id="53" name="矩形: 圆角 52"/>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4" name="矩形: 圆角 53"/>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5" name="矩形 54"/>
            <p:cNvSpPr/>
            <p:nvPr/>
          </p:nvSpPr>
          <p:spPr>
            <a:xfrm>
              <a:off x="499491" y="315130"/>
              <a:ext cx="7452120" cy="523220"/>
            </a:xfrm>
            <a:prstGeom prst="rect">
              <a:avLst/>
            </a:prstGeom>
          </p:spPr>
          <p:txBody>
            <a:bodyPr wrap="square">
              <a:spAutoFit/>
            </a:bodyPr>
            <a:lstStyle/>
            <a:p>
              <a:pPr defTabSz="1219200">
                <a:lnSpc>
                  <a:spcPct val="100000"/>
                </a:lnSpc>
                <a:spcBef>
                  <a:spcPct val="0"/>
                </a:spcBef>
                <a:buNone/>
                <a:defRPr/>
              </a:pPr>
              <a:r>
                <a:rPr lang="en-US" altLang="zh-CN" sz="2800" dirty="0" err="1">
                  <a:solidFill>
                    <a:srgbClr val="3D3D3D"/>
                  </a:solidFill>
                </a:rPr>
                <a:t>Members’experience</a:t>
              </a:r>
              <a:endParaRPr lang="zh-CN" altLang="en-US" sz="2800" kern="0" dirty="0">
                <a:solidFill>
                  <a:srgbClr val="000000">
                    <a:lumMod val="75000"/>
                    <a:lumOff val="25000"/>
                  </a:srgbClr>
                </a:solidFill>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1+#ppt_w/2"/>
                                          </p:val>
                                        </p:tav>
                                        <p:tav tm="100000">
                                          <p:val>
                                            <p:strVal val="#ppt_x"/>
                                          </p:val>
                                        </p:tav>
                                      </p:tavLst>
                                    </p:anim>
                                    <p:anim calcmode="lin" valueType="num">
                                      <p:cBhvr additive="base">
                                        <p:cTn id="13" dur="500" fill="hold"/>
                                        <p:tgtEl>
                                          <p:spTgt spid="3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accel="27000" decel="7300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1500" fill="hold"/>
                                        <p:tgtEl>
                                          <p:spTgt spid="38"/>
                                        </p:tgtEl>
                                        <p:attrNameLst>
                                          <p:attrName>ppt_x</p:attrName>
                                        </p:attrNameLst>
                                      </p:cBhvr>
                                      <p:tavLst>
                                        <p:tav tm="0">
                                          <p:val>
                                            <p:strVal val="1+#ppt_w/2"/>
                                          </p:val>
                                        </p:tav>
                                        <p:tav tm="100000">
                                          <p:val>
                                            <p:strVal val="#ppt_x"/>
                                          </p:val>
                                        </p:tav>
                                      </p:tavLst>
                                    </p:anim>
                                    <p:anim calcmode="lin" valueType="num">
                                      <p:cBhvr additive="base">
                                        <p:cTn id="18" dur="1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p:cNvSpPr/>
          <p:nvPr/>
        </p:nvSpPr>
        <p:spPr>
          <a:xfrm>
            <a:off x="-514350" y="3676650"/>
            <a:ext cx="13696950" cy="3600450"/>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sp>
        <p:nvSpPr>
          <p:cNvPr id="8" name="任意多边形: 形状 7"/>
          <p:cNvSpPr/>
          <p:nvPr/>
        </p:nvSpPr>
        <p:spPr>
          <a:xfrm rot="16200000">
            <a:off x="559862" y="-559870"/>
            <a:ext cx="1147227" cy="2266949"/>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nvGrpSpPr>
          <p:cNvPr id="9" name="组合 8"/>
          <p:cNvGrpSpPr/>
          <p:nvPr/>
        </p:nvGrpSpPr>
        <p:grpSpPr>
          <a:xfrm>
            <a:off x="5121307" y="-960422"/>
            <a:ext cx="1214468" cy="575138"/>
            <a:chOff x="5561058" y="2003170"/>
            <a:chExt cx="1309433" cy="620111"/>
          </a:xfrm>
        </p:grpSpPr>
        <p:sp>
          <p:nvSpPr>
            <p:cNvPr id="10" name="椭圆 9"/>
            <p:cNvSpPr/>
            <p:nvPr/>
          </p:nvSpPr>
          <p:spPr>
            <a:xfrm>
              <a:off x="5561058" y="2003170"/>
              <a:ext cx="619886" cy="620110"/>
            </a:xfrm>
            <a:prstGeom prst="ellipse">
              <a:avLst/>
            </a:prstGeom>
            <a:solidFill>
              <a:srgbClr val="0070C0"/>
            </a:soli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sp>
          <p:nvSpPr>
            <p:cNvPr id="11" name="椭圆 10"/>
            <p:cNvSpPr/>
            <p:nvPr/>
          </p:nvSpPr>
          <p:spPr>
            <a:xfrm>
              <a:off x="6250605" y="2003171"/>
              <a:ext cx="619886" cy="620110"/>
            </a:xfrm>
            <a:prstGeom prst="ellipse">
              <a:avLst/>
            </a:prstGeom>
            <a:gradFill flip="none" rotWithShape="1">
              <a:gsLst>
                <a:gs pos="0">
                  <a:srgbClr val="0070C0">
                    <a:lumMod val="67000"/>
                  </a:srgbClr>
                </a:gs>
                <a:gs pos="48000">
                  <a:srgbClr val="0070C0">
                    <a:lumMod val="97000"/>
                    <a:lumOff val="3000"/>
                  </a:srgbClr>
                </a:gs>
                <a:gs pos="100000">
                  <a:srgbClr val="0070C0">
                    <a:lumMod val="60000"/>
                    <a:lumOff val="40000"/>
                  </a:srgbClr>
                </a:gs>
              </a:gsLst>
              <a:lin ang="16200000" scaled="1"/>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gr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50770" y="1237940"/>
            <a:ext cx="5441229" cy="4339699"/>
          </a:xfrm>
          <a:prstGeom prst="rect">
            <a:avLst/>
          </a:prstGeom>
        </p:spPr>
      </p:pic>
      <p:sp>
        <p:nvSpPr>
          <p:cNvPr id="25" name="文本框 24"/>
          <p:cNvSpPr txBox="1"/>
          <p:nvPr/>
        </p:nvSpPr>
        <p:spPr>
          <a:xfrm>
            <a:off x="318653" y="1792475"/>
            <a:ext cx="6432117" cy="1569660"/>
          </a:xfrm>
          <a:prstGeom prst="rect">
            <a:avLst/>
          </a:prstGeom>
          <a:noFill/>
        </p:spPr>
        <p:txBody>
          <a:bodyPr wrap="square" rtlCol="0">
            <a:spAutoFit/>
          </a:bodyPr>
          <a:lstStyle/>
          <a:p>
            <a:pPr lvl="0" algn="ctr">
              <a:defRPr/>
            </a:pPr>
            <a:r>
              <a:rPr lang="en-US" altLang="zh-CN" sz="4800" dirty="0">
                <a:solidFill>
                  <a:srgbClr val="3B5AA7"/>
                </a:solidFill>
                <a:latin typeface="方正正黑简体" panose="02000000000000000000" pitchFamily="2" charset="-122"/>
                <a:ea typeface="方正正黑简体" panose="02000000000000000000" pitchFamily="2" charset="-122"/>
                <a:cs typeface="+mn-ea"/>
                <a:sym typeface="+mn-lt"/>
              </a:rPr>
              <a:t>Thanks to the ta for your guidance</a:t>
            </a:r>
            <a:endParaRPr kumimoji="0" lang="zh-CN" altLang="en-US" sz="4800" b="0" i="0" u="none" strike="noStrike" kern="1200" cap="none" spc="0" normalizeH="0" baseline="0" noProof="0" dirty="0">
              <a:ln>
                <a:noFill/>
              </a:ln>
              <a:solidFill>
                <a:srgbClr val="3B5AA7"/>
              </a:solidFill>
              <a:effectLst/>
              <a:uLnTx/>
              <a:uFillTx/>
              <a:latin typeface="方正正黑简体" panose="02000000000000000000" pitchFamily="2" charset="-122"/>
              <a:ea typeface="方正正黑简体" panose="02000000000000000000" pitchFamily="2" charset="-122"/>
              <a:cs typeface="+mn-ea"/>
              <a:sym typeface="+mn-lt"/>
            </a:endParaRPr>
          </a:p>
        </p:txBody>
      </p:sp>
      <p:sp>
        <p:nvSpPr>
          <p:cNvPr id="29" name="文本框 28"/>
          <p:cNvSpPr txBox="1"/>
          <p:nvPr/>
        </p:nvSpPr>
        <p:spPr>
          <a:xfrm>
            <a:off x="349676" y="3585928"/>
            <a:ext cx="6432117" cy="830997"/>
          </a:xfrm>
          <a:prstGeom prst="rect">
            <a:avLst/>
          </a:prstGeom>
          <a:noFill/>
        </p:spPr>
        <p:txBody>
          <a:bodyPr wrap="square" rtlCol="0">
            <a:spAutoFit/>
          </a:bodyPr>
          <a:lstStyle/>
          <a:p>
            <a:pPr lvl="0" algn="ctr">
              <a:defRPr/>
            </a:pPr>
            <a:r>
              <a:rPr lang="en-US" altLang="zh-CN" sz="4800" dirty="0">
                <a:solidFill>
                  <a:srgbClr val="3B5AA7"/>
                </a:solidFill>
                <a:latin typeface="方正正黑简体" panose="02000000000000000000" pitchFamily="2" charset="-122"/>
                <a:ea typeface="方正正黑简体" panose="02000000000000000000" pitchFamily="2" charset="-122"/>
                <a:cs typeface="+mn-ea"/>
                <a:sym typeface="+mn-lt"/>
              </a:rPr>
              <a:t>Thanks for watching</a:t>
            </a:r>
            <a:endParaRPr kumimoji="0" lang="zh-CN" altLang="en-US" sz="4800" b="0" i="0" u="none" strike="noStrike" kern="1200" cap="none" spc="0" normalizeH="0" baseline="0" noProof="0" dirty="0">
              <a:ln>
                <a:noFill/>
              </a:ln>
              <a:solidFill>
                <a:srgbClr val="3B5AA7"/>
              </a:solidFill>
              <a:effectLst/>
              <a:uLnTx/>
              <a:uFillTx/>
              <a:latin typeface="方正正黑简体" panose="02000000000000000000" pitchFamily="2" charset="-122"/>
              <a:ea typeface="方正正黑简体" panose="02000000000000000000" pitchFamily="2" charset="-122"/>
              <a:cs typeface="+mn-ea"/>
              <a:sym typeface="+mn-lt"/>
            </a:endParaRPr>
          </a:p>
        </p:txBody>
      </p:sp>
      <p:grpSp>
        <p:nvGrpSpPr>
          <p:cNvPr id="21" name="组合 20"/>
          <p:cNvGrpSpPr/>
          <p:nvPr/>
        </p:nvGrpSpPr>
        <p:grpSpPr>
          <a:xfrm>
            <a:off x="7641875" y="288569"/>
            <a:ext cx="4360244" cy="529389"/>
            <a:chOff x="1190325" y="1980965"/>
            <a:chExt cx="4360244" cy="529389"/>
          </a:xfrm>
        </p:grpSpPr>
        <p:sp>
          <p:nvSpPr>
            <p:cNvPr id="22" name="文本框 21"/>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23" name="矩形: 圆角 22"/>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4" name="图形 2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42"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5"/>
                                        </p:tgtEl>
                                        <p:attrNameLst>
                                          <p:attrName>ppt_y</p:attrName>
                                        </p:attrNameLst>
                                      </p:cBhvr>
                                      <p:tavLst>
                                        <p:tav tm="0">
                                          <p:val>
                                            <p:strVal val="#ppt_y"/>
                                          </p:val>
                                        </p:tav>
                                        <p:tav tm="100000">
                                          <p:val>
                                            <p:strVal val="#ppt_y"/>
                                          </p:val>
                                        </p:tav>
                                      </p:tavLst>
                                    </p:anim>
                                    <p:anim calcmode="lin" valueType="num">
                                      <p:cBhvr>
                                        <p:cTn id="2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5"/>
                                        </p:tgtEl>
                                      </p:cBhvr>
                                    </p:animEffect>
                                  </p:childTnLst>
                                </p:cTn>
                              </p:par>
                            </p:childTnLst>
                          </p:cTn>
                        </p:par>
                        <p:par>
                          <p:cTn id="24" fill="hold">
                            <p:stCondLst>
                              <p:cond delay="315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29"/>
                                        </p:tgtEl>
                                        <p:attrNameLst>
                                          <p:attrName>ppt_y</p:attrName>
                                        </p:attrNameLst>
                                      </p:cBhvr>
                                      <p:tavLst>
                                        <p:tav tm="0">
                                          <p:val>
                                            <p:strVal val="#ppt_y"/>
                                          </p:val>
                                        </p:tav>
                                        <p:tav tm="100000">
                                          <p:val>
                                            <p:strVal val="#ppt_y"/>
                                          </p:val>
                                        </p:tav>
                                      </p:tavLst>
                                    </p:anim>
                                    <p:anim calcmode="lin" valueType="num">
                                      <p:cBhvr>
                                        <p:cTn id="2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29"/>
                                        </p:tgtEl>
                                      </p:cBhvr>
                                    </p:animEffect>
                                  </p:childTnLst>
                                </p:cTn>
                              </p:par>
                            </p:childTnLst>
                          </p:cTn>
                        </p:par>
                        <p:par>
                          <p:cTn id="32" fill="hold">
                            <p:stCondLst>
                              <p:cond delay="4550"/>
                            </p:stCondLst>
                            <p:childTnLst>
                              <p:par>
                                <p:cTn id="33" presetID="2" presetClass="entr" presetSubtype="2" accel="27000" decel="7300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1500" fill="hold"/>
                                        <p:tgtEl>
                                          <p:spTgt spid="21"/>
                                        </p:tgtEl>
                                        <p:attrNameLst>
                                          <p:attrName>ppt_x</p:attrName>
                                        </p:attrNameLst>
                                      </p:cBhvr>
                                      <p:tavLst>
                                        <p:tav tm="0">
                                          <p:val>
                                            <p:strVal val="1+#ppt_w/2"/>
                                          </p:val>
                                        </p:tav>
                                        <p:tav tm="100000">
                                          <p:val>
                                            <p:strVal val="#ppt_x"/>
                                          </p:val>
                                        </p:tav>
                                      </p:tavLst>
                                    </p:anim>
                                    <p:anim calcmode="lin" valueType="num">
                                      <p:cBhvr additive="base">
                                        <p:cTn id="36"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25"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形状 14"/>
          <p:cNvSpPr/>
          <p:nvPr/>
        </p:nvSpPr>
        <p:spPr>
          <a:xfrm>
            <a:off x="1" y="-144379"/>
            <a:ext cx="4427620" cy="7002379"/>
          </a:xfrm>
          <a:custGeom>
            <a:avLst/>
            <a:gdLst>
              <a:gd name="connsiteX0" fmla="*/ 0 w 5232924"/>
              <a:gd name="connsiteY0" fmla="*/ 0 h 6858000"/>
              <a:gd name="connsiteX1" fmla="*/ 3771848 w 5232924"/>
              <a:gd name="connsiteY1" fmla="*/ 0 h 6858000"/>
              <a:gd name="connsiteX2" fmla="*/ 3747885 w 5232924"/>
              <a:gd name="connsiteY2" fmla="*/ 41254 h 6858000"/>
              <a:gd name="connsiteX3" fmla="*/ 4947975 w 5232924"/>
              <a:gd name="connsiteY3" fmla="*/ 6000595 h 6858000"/>
              <a:gd name="connsiteX4" fmla="*/ 4608350 w 5232924"/>
              <a:gd name="connsiteY4" fmla="*/ 6789831 h 6858000"/>
              <a:gd name="connsiteX5" fmla="*/ 4580242 w 5232924"/>
              <a:gd name="connsiteY5" fmla="*/ 6858000 h 6858000"/>
              <a:gd name="connsiteX6" fmla="*/ 0 w 5232924"/>
              <a:gd name="connsiteY6" fmla="*/ 6858000 h 6858000"/>
              <a:gd name="connsiteX0-1" fmla="*/ 0 w 4614203"/>
              <a:gd name="connsiteY0-2" fmla="*/ 0 h 6858000"/>
              <a:gd name="connsiteX1-3" fmla="*/ 3771848 w 4614203"/>
              <a:gd name="connsiteY1-4" fmla="*/ 0 h 6858000"/>
              <a:gd name="connsiteX2-5" fmla="*/ 3747885 w 4614203"/>
              <a:gd name="connsiteY2-6" fmla="*/ 41254 h 6858000"/>
              <a:gd name="connsiteX3-7" fmla="*/ 4095202 w 4614203"/>
              <a:gd name="connsiteY3-8" fmla="*/ 4989943 h 6858000"/>
              <a:gd name="connsiteX4-9" fmla="*/ 4608350 w 4614203"/>
              <a:gd name="connsiteY4-10" fmla="*/ 6789831 h 6858000"/>
              <a:gd name="connsiteX5-11" fmla="*/ 4580242 w 4614203"/>
              <a:gd name="connsiteY5-12" fmla="*/ 6858000 h 6858000"/>
              <a:gd name="connsiteX6-13" fmla="*/ 0 w 4614203"/>
              <a:gd name="connsiteY6-14" fmla="*/ 6858000 h 6858000"/>
              <a:gd name="connsiteX7" fmla="*/ 0 w 4614203"/>
              <a:gd name="connsiteY7" fmla="*/ 0 h 6858000"/>
              <a:gd name="connsiteX0-15" fmla="*/ 0 w 4709255"/>
              <a:gd name="connsiteY0-16" fmla="*/ 0 h 6858000"/>
              <a:gd name="connsiteX1-17" fmla="*/ 3771848 w 4709255"/>
              <a:gd name="connsiteY1-18" fmla="*/ 0 h 6858000"/>
              <a:gd name="connsiteX2-19" fmla="*/ 3747885 w 4709255"/>
              <a:gd name="connsiteY2-20" fmla="*/ 41254 h 6858000"/>
              <a:gd name="connsiteX3-21" fmla="*/ 4095202 w 4709255"/>
              <a:gd name="connsiteY3-22" fmla="*/ 4989943 h 6858000"/>
              <a:gd name="connsiteX4-23" fmla="*/ 4608350 w 4709255"/>
              <a:gd name="connsiteY4-24" fmla="*/ 6789831 h 6858000"/>
              <a:gd name="connsiteX5-25" fmla="*/ 4580242 w 4709255"/>
              <a:gd name="connsiteY5-26" fmla="*/ 6858000 h 6858000"/>
              <a:gd name="connsiteX6-27" fmla="*/ 0 w 4709255"/>
              <a:gd name="connsiteY6-28" fmla="*/ 6858000 h 6858000"/>
              <a:gd name="connsiteX7-29" fmla="*/ 0 w 4709255"/>
              <a:gd name="connsiteY7-30" fmla="*/ 0 h 6858000"/>
              <a:gd name="connsiteX0-31" fmla="*/ 0 w 4709255"/>
              <a:gd name="connsiteY0-32" fmla="*/ 0 h 6858000"/>
              <a:gd name="connsiteX1-33" fmla="*/ 3771848 w 4709255"/>
              <a:gd name="connsiteY1-34" fmla="*/ 0 h 6858000"/>
              <a:gd name="connsiteX2-35" fmla="*/ 3747885 w 4709255"/>
              <a:gd name="connsiteY2-36" fmla="*/ 41254 h 6858000"/>
              <a:gd name="connsiteX3-37" fmla="*/ 4095202 w 4709255"/>
              <a:gd name="connsiteY3-38" fmla="*/ 4989943 h 6858000"/>
              <a:gd name="connsiteX4-39" fmla="*/ 4608350 w 4709255"/>
              <a:gd name="connsiteY4-40" fmla="*/ 6789831 h 6858000"/>
              <a:gd name="connsiteX5-41" fmla="*/ 4580242 w 4709255"/>
              <a:gd name="connsiteY5-42" fmla="*/ 6858000 h 6858000"/>
              <a:gd name="connsiteX6-43" fmla="*/ 0 w 4709255"/>
              <a:gd name="connsiteY6-44" fmla="*/ 6858000 h 6858000"/>
              <a:gd name="connsiteX7-45" fmla="*/ 0 w 4709255"/>
              <a:gd name="connsiteY7-46" fmla="*/ 0 h 6858000"/>
              <a:gd name="connsiteX0-47" fmla="*/ 0 w 4631485"/>
              <a:gd name="connsiteY0-48" fmla="*/ 0 h 6858000"/>
              <a:gd name="connsiteX1-49" fmla="*/ 3771848 w 4631485"/>
              <a:gd name="connsiteY1-50" fmla="*/ 0 h 6858000"/>
              <a:gd name="connsiteX2-51" fmla="*/ 3747885 w 4631485"/>
              <a:gd name="connsiteY2-52" fmla="*/ 41254 h 6858000"/>
              <a:gd name="connsiteX3-53" fmla="*/ 3746342 w 4631485"/>
              <a:gd name="connsiteY3-54" fmla="*/ 4091586 h 6858000"/>
              <a:gd name="connsiteX4-55" fmla="*/ 4608350 w 4631485"/>
              <a:gd name="connsiteY4-56" fmla="*/ 6789831 h 6858000"/>
              <a:gd name="connsiteX5-57" fmla="*/ 4580242 w 4631485"/>
              <a:gd name="connsiteY5-58" fmla="*/ 6858000 h 6858000"/>
              <a:gd name="connsiteX6-59" fmla="*/ 0 w 4631485"/>
              <a:gd name="connsiteY6-60" fmla="*/ 6858000 h 6858000"/>
              <a:gd name="connsiteX7-61" fmla="*/ 0 w 4631485"/>
              <a:gd name="connsiteY7-62" fmla="*/ 0 h 6858000"/>
              <a:gd name="connsiteX0-63" fmla="*/ 0 w 4631485"/>
              <a:gd name="connsiteY0-64" fmla="*/ 0 h 6858000"/>
              <a:gd name="connsiteX1-65" fmla="*/ 3771848 w 4631485"/>
              <a:gd name="connsiteY1-66" fmla="*/ 0 h 6858000"/>
              <a:gd name="connsiteX2-67" fmla="*/ 3747885 w 4631485"/>
              <a:gd name="connsiteY2-68" fmla="*/ 41254 h 6858000"/>
              <a:gd name="connsiteX3-69" fmla="*/ 3746342 w 4631485"/>
              <a:gd name="connsiteY3-70" fmla="*/ 4091586 h 6858000"/>
              <a:gd name="connsiteX4-71" fmla="*/ 4608350 w 4631485"/>
              <a:gd name="connsiteY4-72" fmla="*/ 6789831 h 6858000"/>
              <a:gd name="connsiteX5-73" fmla="*/ 4580242 w 4631485"/>
              <a:gd name="connsiteY5-74" fmla="*/ 6858000 h 6858000"/>
              <a:gd name="connsiteX6-75" fmla="*/ 0 w 4631485"/>
              <a:gd name="connsiteY6-76" fmla="*/ 6858000 h 6858000"/>
              <a:gd name="connsiteX7-77" fmla="*/ 0 w 4631485"/>
              <a:gd name="connsiteY7-78" fmla="*/ 0 h 6858000"/>
              <a:gd name="connsiteX0-79" fmla="*/ 0 w 4631485"/>
              <a:gd name="connsiteY0-80" fmla="*/ 0 h 6858000"/>
              <a:gd name="connsiteX1-81" fmla="*/ 3771848 w 4631485"/>
              <a:gd name="connsiteY1-82" fmla="*/ 0 h 6858000"/>
              <a:gd name="connsiteX2-83" fmla="*/ 3747885 w 4631485"/>
              <a:gd name="connsiteY2-84" fmla="*/ 41254 h 6858000"/>
              <a:gd name="connsiteX3-85" fmla="*/ 3746342 w 4631485"/>
              <a:gd name="connsiteY3-86" fmla="*/ 4091586 h 6858000"/>
              <a:gd name="connsiteX4-87" fmla="*/ 4608350 w 4631485"/>
              <a:gd name="connsiteY4-88" fmla="*/ 6789831 h 6858000"/>
              <a:gd name="connsiteX5-89" fmla="*/ 4580242 w 4631485"/>
              <a:gd name="connsiteY5-90" fmla="*/ 6858000 h 6858000"/>
              <a:gd name="connsiteX6-91" fmla="*/ 0 w 4631485"/>
              <a:gd name="connsiteY6-92" fmla="*/ 6858000 h 6858000"/>
              <a:gd name="connsiteX7-93" fmla="*/ 0 w 4631485"/>
              <a:gd name="connsiteY7-94" fmla="*/ 0 h 6858000"/>
              <a:gd name="connsiteX0-95" fmla="*/ 0 w 4884349"/>
              <a:gd name="connsiteY0-96" fmla="*/ 0 h 6858000"/>
              <a:gd name="connsiteX1-97" fmla="*/ 3771848 w 4884349"/>
              <a:gd name="connsiteY1-98" fmla="*/ 0 h 6858000"/>
              <a:gd name="connsiteX2-99" fmla="*/ 3747885 w 4884349"/>
              <a:gd name="connsiteY2-100" fmla="*/ 41254 h 6858000"/>
              <a:gd name="connsiteX3-101" fmla="*/ 3746342 w 4884349"/>
              <a:gd name="connsiteY3-102" fmla="*/ 4091586 h 6858000"/>
              <a:gd name="connsiteX4-103" fmla="*/ 4608350 w 4884349"/>
              <a:gd name="connsiteY4-104" fmla="*/ 6789831 h 6858000"/>
              <a:gd name="connsiteX5-105" fmla="*/ 4580242 w 4884349"/>
              <a:gd name="connsiteY5-106" fmla="*/ 6858000 h 6858000"/>
              <a:gd name="connsiteX6-107" fmla="*/ 0 w 4884349"/>
              <a:gd name="connsiteY6-108" fmla="*/ 6858000 h 6858000"/>
              <a:gd name="connsiteX7-109" fmla="*/ 0 w 4884349"/>
              <a:gd name="connsiteY7-110"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4884349" h="6858000">
                <a:moveTo>
                  <a:pt x="0" y="0"/>
                </a:moveTo>
                <a:lnTo>
                  <a:pt x="3771848" y="0"/>
                </a:lnTo>
                <a:lnTo>
                  <a:pt x="3747885" y="41254"/>
                </a:lnTo>
                <a:cubicBezTo>
                  <a:pt x="2575930" y="840399"/>
                  <a:pt x="2038109" y="3124103"/>
                  <a:pt x="3746342" y="4091586"/>
                </a:cubicBezTo>
                <a:cubicBezTo>
                  <a:pt x="5553024" y="5256564"/>
                  <a:pt x="4687009" y="6600820"/>
                  <a:pt x="4608350" y="6789831"/>
                </a:cubicBezTo>
                <a:lnTo>
                  <a:pt x="4580242" y="6858000"/>
                </a:lnTo>
                <a:lnTo>
                  <a:pt x="0" y="6858000"/>
                </a:lnTo>
                <a:lnTo>
                  <a:pt x="0" y="0"/>
                </a:lnTo>
                <a:close/>
              </a:path>
            </a:pathLst>
          </a:custGeom>
          <a:gradFill>
            <a:gsLst>
              <a:gs pos="0">
                <a:srgbClr val="3A4692"/>
              </a:gs>
              <a:gs pos="100000">
                <a:srgbClr val="0070C0">
                  <a:lumMod val="60000"/>
                  <a:lumOff val="40000"/>
                </a:srgb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6" name="任意多边形: 形状 15"/>
          <p:cNvSpPr/>
          <p:nvPr/>
        </p:nvSpPr>
        <p:spPr>
          <a:xfrm flipV="1">
            <a:off x="10122568" y="4123391"/>
            <a:ext cx="2069432" cy="2734607"/>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pic>
        <p:nvPicPr>
          <p:cNvPr id="18" name="图片 17"/>
          <p:cNvPicPr>
            <a:picLocks noChangeAspect="1"/>
          </p:cNvPicPr>
          <p:nvPr/>
        </p:nvPicPr>
        <p:blipFill rotWithShape="1">
          <a:blip r:embed="rId1">
            <a:extLst>
              <a:ext uri="{28A0092B-C50C-407E-A947-70E740481C1C}">
                <a14:useLocalDpi xmlns:a14="http://schemas.microsoft.com/office/drawing/2010/main" val="0"/>
              </a:ext>
            </a:extLst>
          </a:blip>
          <a:srcRect l="23128" r="21367" b="7141"/>
          <a:stretch>
            <a:fillRect/>
          </a:stretch>
        </p:blipFill>
        <p:spPr>
          <a:xfrm>
            <a:off x="176463" y="742037"/>
            <a:ext cx="4555959" cy="5373926"/>
          </a:xfrm>
          <a:prstGeom prst="rect">
            <a:avLst/>
          </a:prstGeom>
        </p:spPr>
      </p:pic>
      <p:grpSp>
        <p:nvGrpSpPr>
          <p:cNvPr id="19" name="组合 18"/>
          <p:cNvGrpSpPr/>
          <p:nvPr/>
        </p:nvGrpSpPr>
        <p:grpSpPr>
          <a:xfrm>
            <a:off x="2953859" y="425280"/>
            <a:ext cx="5392564" cy="1015663"/>
            <a:chOff x="-140696" y="935952"/>
            <a:chExt cx="5392564" cy="1015663"/>
          </a:xfrm>
        </p:grpSpPr>
        <p:sp>
          <p:nvSpPr>
            <p:cNvPr id="20" name="文本框 20"/>
            <p:cNvSpPr txBox="1">
              <a:spLocks noChangeArrowheads="1"/>
            </p:cNvSpPr>
            <p:nvPr/>
          </p:nvSpPr>
          <p:spPr bwMode="auto">
            <a:xfrm>
              <a:off x="1163726" y="935952"/>
              <a:ext cx="408814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1219200">
                <a:lnSpc>
                  <a:spcPct val="100000"/>
                </a:lnSpc>
                <a:spcBef>
                  <a:spcPct val="0"/>
                </a:spcBef>
                <a:buFont typeface="Arial" panose="020B0604020202020204" pitchFamily="34" charset="0"/>
                <a:buNone/>
              </a:pPr>
              <a:r>
                <a:rPr lang="en-US" altLang="zh-CN" sz="6000" b="1" dirty="0">
                  <a:solidFill>
                    <a:srgbClr val="3B5AA7"/>
                  </a:solidFill>
                  <a:latin typeface="+mn-lt"/>
                  <a:ea typeface="+mn-ea"/>
                  <a:cs typeface="+mn-ea"/>
                  <a:sym typeface="+mn-lt"/>
                </a:rPr>
                <a:t>Content</a:t>
              </a:r>
              <a:endParaRPr lang="zh-CN" altLang="en-US" sz="6000" b="1" dirty="0">
                <a:solidFill>
                  <a:srgbClr val="3B5AA7"/>
                </a:solidFill>
                <a:latin typeface="+mn-lt"/>
                <a:ea typeface="+mn-ea"/>
                <a:cs typeface="+mn-ea"/>
                <a:sym typeface="+mn-lt"/>
              </a:endParaRPr>
            </a:p>
          </p:txBody>
        </p:sp>
        <p:sp>
          <p:nvSpPr>
            <p:cNvPr id="21" name="文本框 20"/>
            <p:cNvSpPr txBox="1">
              <a:spLocks noChangeArrowheads="1"/>
            </p:cNvSpPr>
            <p:nvPr/>
          </p:nvSpPr>
          <p:spPr bwMode="auto">
            <a:xfrm>
              <a:off x="-140696" y="1384001"/>
              <a:ext cx="16783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1219200">
                <a:lnSpc>
                  <a:spcPct val="100000"/>
                </a:lnSpc>
                <a:spcBef>
                  <a:spcPct val="0"/>
                </a:spcBef>
                <a:buFont typeface="Arial" panose="020B0604020202020204" pitchFamily="34" charset="0"/>
                <a:buNone/>
              </a:pPr>
              <a:endParaRPr lang="zh-CN" altLang="en-US" b="1" dirty="0">
                <a:solidFill>
                  <a:srgbClr val="3B5AA7"/>
                </a:solidFill>
                <a:latin typeface="+mn-lt"/>
                <a:ea typeface="+mn-ea"/>
                <a:cs typeface="+mn-ea"/>
                <a:sym typeface="+mn-lt"/>
              </a:endParaRPr>
            </a:p>
          </p:txBody>
        </p:sp>
      </p:grpSp>
      <p:grpSp>
        <p:nvGrpSpPr>
          <p:cNvPr id="22" name="组合 21"/>
          <p:cNvGrpSpPr/>
          <p:nvPr/>
        </p:nvGrpSpPr>
        <p:grpSpPr>
          <a:xfrm>
            <a:off x="4830092" y="1396549"/>
            <a:ext cx="6559804" cy="839449"/>
            <a:chOff x="1948721" y="2458387"/>
            <a:chExt cx="6158753" cy="839449"/>
          </a:xfrm>
        </p:grpSpPr>
        <p:sp>
          <p:nvSpPr>
            <p:cNvPr id="23" name="文本框 20"/>
            <p:cNvSpPr txBox="1">
              <a:spLocks noChangeArrowheads="1"/>
            </p:cNvSpPr>
            <p:nvPr/>
          </p:nvSpPr>
          <p:spPr bwMode="auto">
            <a:xfrm>
              <a:off x="2815454" y="2616501"/>
              <a:ext cx="52920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en-US" altLang="zh-CN" kern="0" dirty="0">
                  <a:solidFill>
                    <a:srgbClr val="000000">
                      <a:lumMod val="75000"/>
                      <a:lumOff val="25000"/>
                    </a:srgbClr>
                  </a:solidFill>
                  <a:latin typeface="+mn-lt"/>
                  <a:ea typeface="+mn-ea"/>
                  <a:cs typeface="+mn-ea"/>
                  <a:sym typeface="+mn-lt"/>
                </a:rPr>
                <a:t>Task allocation and planning</a:t>
              </a:r>
              <a:endParaRPr lang="zh-CN" altLang="en-US" kern="0" dirty="0">
                <a:solidFill>
                  <a:srgbClr val="000000">
                    <a:lumMod val="75000"/>
                    <a:lumOff val="25000"/>
                  </a:srgbClr>
                </a:solidFill>
                <a:latin typeface="+mn-lt"/>
                <a:ea typeface="+mn-ea"/>
                <a:cs typeface="+mn-ea"/>
                <a:sym typeface="+mn-lt"/>
              </a:endParaRPr>
            </a:p>
          </p:txBody>
        </p:sp>
        <p:grpSp>
          <p:nvGrpSpPr>
            <p:cNvPr id="24" name="组合 23"/>
            <p:cNvGrpSpPr/>
            <p:nvPr/>
          </p:nvGrpSpPr>
          <p:grpSpPr>
            <a:xfrm>
              <a:off x="1948721" y="2458387"/>
              <a:ext cx="839449" cy="839449"/>
              <a:chOff x="1948721" y="2458387"/>
              <a:chExt cx="850692" cy="850692"/>
            </a:xfrm>
          </p:grpSpPr>
          <p:sp>
            <p:nvSpPr>
              <p:cNvPr id="25" name="菱形 24"/>
              <p:cNvSpPr/>
              <p:nvPr/>
            </p:nvSpPr>
            <p:spPr>
              <a:xfrm>
                <a:off x="1948721" y="2458387"/>
                <a:ext cx="850692" cy="850692"/>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26" name="矩形 25"/>
              <p:cNvSpPr/>
              <p:nvPr/>
            </p:nvSpPr>
            <p:spPr>
              <a:xfrm>
                <a:off x="2096933" y="2652901"/>
                <a:ext cx="554270" cy="467848"/>
              </a:xfrm>
              <a:prstGeom prst="rect">
                <a:avLst/>
              </a:prstGeom>
            </p:spPr>
            <p:txBody>
              <a:bodyPr wrap="none">
                <a:spAutoFit/>
              </a:bodyPr>
              <a:lstStyle/>
              <a:p>
                <a:pPr lvl="0" algn="ctr"/>
                <a:r>
                  <a:rPr lang="en-US" altLang="zh-CN" sz="2400" dirty="0">
                    <a:solidFill>
                      <a:prstClr val="white"/>
                    </a:solidFill>
                    <a:cs typeface="+mn-ea"/>
                    <a:sym typeface="+mn-lt"/>
                  </a:rPr>
                  <a:t>01</a:t>
                </a:r>
                <a:endParaRPr lang="zh-CN" altLang="en-US" sz="2400" dirty="0">
                  <a:solidFill>
                    <a:prstClr val="white"/>
                  </a:solidFill>
                  <a:cs typeface="+mn-ea"/>
                  <a:sym typeface="+mn-lt"/>
                </a:endParaRPr>
              </a:p>
            </p:txBody>
          </p:sp>
        </p:grpSp>
      </p:grpSp>
      <p:grpSp>
        <p:nvGrpSpPr>
          <p:cNvPr id="27" name="组合 26"/>
          <p:cNvGrpSpPr/>
          <p:nvPr/>
        </p:nvGrpSpPr>
        <p:grpSpPr>
          <a:xfrm>
            <a:off x="4808968" y="2451457"/>
            <a:ext cx="6580298" cy="839449"/>
            <a:chOff x="1948721" y="2458387"/>
            <a:chExt cx="6043827" cy="839449"/>
          </a:xfrm>
        </p:grpSpPr>
        <p:sp>
          <p:nvSpPr>
            <p:cNvPr id="28" name="文本框 20"/>
            <p:cNvSpPr txBox="1">
              <a:spLocks noChangeArrowheads="1"/>
            </p:cNvSpPr>
            <p:nvPr/>
          </p:nvSpPr>
          <p:spPr bwMode="auto">
            <a:xfrm>
              <a:off x="2815454" y="2588775"/>
              <a:ext cx="51770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en-US" altLang="zh-CN" kern="0" dirty="0">
                  <a:solidFill>
                    <a:srgbClr val="000000">
                      <a:lumMod val="75000"/>
                      <a:lumOff val="25000"/>
                    </a:srgbClr>
                  </a:solidFill>
                  <a:latin typeface="+mn-lt"/>
                  <a:ea typeface="+mn-ea"/>
                  <a:cs typeface="+mn-ea"/>
                  <a:sym typeface="+mn-lt"/>
                </a:rPr>
                <a:t>The actual progress and curve</a:t>
              </a:r>
              <a:endParaRPr lang="zh-CN" altLang="en-US" kern="0" dirty="0">
                <a:solidFill>
                  <a:srgbClr val="000000">
                    <a:lumMod val="75000"/>
                    <a:lumOff val="25000"/>
                  </a:srgbClr>
                </a:solidFill>
                <a:latin typeface="+mn-lt"/>
                <a:ea typeface="+mn-ea"/>
                <a:cs typeface="+mn-ea"/>
                <a:sym typeface="+mn-lt"/>
              </a:endParaRPr>
            </a:p>
          </p:txBody>
        </p:sp>
        <p:grpSp>
          <p:nvGrpSpPr>
            <p:cNvPr id="29" name="组合 28"/>
            <p:cNvGrpSpPr/>
            <p:nvPr/>
          </p:nvGrpSpPr>
          <p:grpSpPr>
            <a:xfrm>
              <a:off x="1948721" y="2458387"/>
              <a:ext cx="839449" cy="839449"/>
              <a:chOff x="1948721" y="2458387"/>
              <a:chExt cx="850692" cy="850692"/>
            </a:xfrm>
          </p:grpSpPr>
          <p:sp>
            <p:nvSpPr>
              <p:cNvPr id="30" name="菱形 29"/>
              <p:cNvSpPr/>
              <p:nvPr/>
            </p:nvSpPr>
            <p:spPr>
              <a:xfrm>
                <a:off x="1948721" y="2458387"/>
                <a:ext cx="850692" cy="850692"/>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31" name="矩形 30"/>
              <p:cNvSpPr/>
              <p:nvPr/>
            </p:nvSpPr>
            <p:spPr>
              <a:xfrm>
                <a:off x="2096934" y="2652901"/>
                <a:ext cx="554271" cy="467848"/>
              </a:xfrm>
              <a:prstGeom prst="rect">
                <a:avLst/>
              </a:prstGeom>
            </p:spPr>
            <p:txBody>
              <a:bodyPr wrap="none">
                <a:spAutoFit/>
              </a:bodyPr>
              <a:lstStyle/>
              <a:p>
                <a:pPr lvl="0" algn="ctr"/>
                <a:r>
                  <a:rPr lang="en-US" altLang="zh-CN" sz="2400" dirty="0">
                    <a:solidFill>
                      <a:prstClr val="white"/>
                    </a:solidFill>
                    <a:cs typeface="+mn-ea"/>
                    <a:sym typeface="+mn-lt"/>
                  </a:rPr>
                  <a:t>02</a:t>
                </a:r>
                <a:endParaRPr lang="zh-CN" altLang="en-US" sz="2400" dirty="0">
                  <a:solidFill>
                    <a:prstClr val="white"/>
                  </a:solidFill>
                  <a:cs typeface="+mn-ea"/>
                  <a:sym typeface="+mn-lt"/>
                </a:endParaRPr>
              </a:p>
            </p:txBody>
          </p:sp>
        </p:grpSp>
      </p:grpSp>
      <p:grpSp>
        <p:nvGrpSpPr>
          <p:cNvPr id="32" name="组合 31"/>
          <p:cNvGrpSpPr/>
          <p:nvPr/>
        </p:nvGrpSpPr>
        <p:grpSpPr>
          <a:xfrm>
            <a:off x="4808968" y="3548545"/>
            <a:ext cx="5678878" cy="839449"/>
            <a:chOff x="1948721" y="2458387"/>
            <a:chExt cx="5331685" cy="839449"/>
          </a:xfrm>
        </p:grpSpPr>
        <p:sp>
          <p:nvSpPr>
            <p:cNvPr id="33" name="文本框 32"/>
            <p:cNvSpPr txBox="1">
              <a:spLocks noChangeArrowheads="1"/>
            </p:cNvSpPr>
            <p:nvPr/>
          </p:nvSpPr>
          <p:spPr bwMode="auto">
            <a:xfrm>
              <a:off x="2815454" y="2616501"/>
              <a:ext cx="44649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en-US" altLang="zh-CN" kern="0" dirty="0">
                  <a:solidFill>
                    <a:srgbClr val="000000">
                      <a:lumMod val="75000"/>
                      <a:lumOff val="25000"/>
                    </a:srgbClr>
                  </a:solidFill>
                  <a:latin typeface="+mn-lt"/>
                  <a:ea typeface="+mn-ea"/>
                  <a:cs typeface="+mn-ea"/>
                  <a:sym typeface="+mn-lt"/>
                </a:rPr>
                <a:t>Problems and Solutions</a:t>
              </a:r>
              <a:endParaRPr lang="zh-CN" altLang="en-US" kern="0" dirty="0">
                <a:solidFill>
                  <a:srgbClr val="000000">
                    <a:lumMod val="75000"/>
                    <a:lumOff val="25000"/>
                  </a:srgbClr>
                </a:solidFill>
                <a:latin typeface="+mn-lt"/>
                <a:ea typeface="+mn-ea"/>
                <a:cs typeface="+mn-ea"/>
                <a:sym typeface="+mn-lt"/>
              </a:endParaRPr>
            </a:p>
          </p:txBody>
        </p:sp>
        <p:grpSp>
          <p:nvGrpSpPr>
            <p:cNvPr id="34" name="组合 33"/>
            <p:cNvGrpSpPr/>
            <p:nvPr/>
          </p:nvGrpSpPr>
          <p:grpSpPr>
            <a:xfrm>
              <a:off x="1948721" y="2458387"/>
              <a:ext cx="839449" cy="839449"/>
              <a:chOff x="1948721" y="2458387"/>
              <a:chExt cx="850692" cy="850692"/>
            </a:xfrm>
          </p:grpSpPr>
          <p:sp>
            <p:nvSpPr>
              <p:cNvPr id="35" name="菱形 34"/>
              <p:cNvSpPr/>
              <p:nvPr/>
            </p:nvSpPr>
            <p:spPr>
              <a:xfrm>
                <a:off x="1948721" y="2458387"/>
                <a:ext cx="850692" cy="850692"/>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36" name="矩形 35"/>
              <p:cNvSpPr/>
              <p:nvPr/>
            </p:nvSpPr>
            <p:spPr>
              <a:xfrm>
                <a:off x="2096934" y="2652901"/>
                <a:ext cx="554270" cy="467848"/>
              </a:xfrm>
              <a:prstGeom prst="rect">
                <a:avLst/>
              </a:prstGeom>
            </p:spPr>
            <p:txBody>
              <a:bodyPr wrap="none">
                <a:spAutoFit/>
              </a:bodyPr>
              <a:lstStyle/>
              <a:p>
                <a:pPr lvl="0" algn="ctr"/>
                <a:r>
                  <a:rPr lang="en-US" altLang="zh-CN" sz="2400" dirty="0">
                    <a:solidFill>
                      <a:prstClr val="white"/>
                    </a:solidFill>
                    <a:cs typeface="+mn-ea"/>
                    <a:sym typeface="+mn-lt"/>
                  </a:rPr>
                  <a:t>03</a:t>
                </a:r>
                <a:endParaRPr lang="zh-CN" altLang="en-US" sz="2400" dirty="0">
                  <a:solidFill>
                    <a:prstClr val="white"/>
                  </a:solidFill>
                  <a:cs typeface="+mn-ea"/>
                  <a:sym typeface="+mn-lt"/>
                </a:endParaRPr>
              </a:p>
            </p:txBody>
          </p:sp>
        </p:grpSp>
      </p:grpSp>
      <p:grpSp>
        <p:nvGrpSpPr>
          <p:cNvPr id="37" name="组合 36"/>
          <p:cNvGrpSpPr/>
          <p:nvPr/>
        </p:nvGrpSpPr>
        <p:grpSpPr>
          <a:xfrm>
            <a:off x="4808968" y="4645634"/>
            <a:ext cx="5171387" cy="839449"/>
            <a:chOff x="1948721" y="2458387"/>
            <a:chExt cx="4855221" cy="839449"/>
          </a:xfrm>
        </p:grpSpPr>
        <p:sp>
          <p:nvSpPr>
            <p:cNvPr id="38" name="文本框 37"/>
            <p:cNvSpPr txBox="1">
              <a:spLocks noChangeArrowheads="1"/>
            </p:cNvSpPr>
            <p:nvPr/>
          </p:nvSpPr>
          <p:spPr bwMode="auto">
            <a:xfrm>
              <a:off x="2788170" y="2616521"/>
              <a:ext cx="40157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en-US" altLang="zh-CN" kern="0" dirty="0">
                  <a:solidFill>
                    <a:srgbClr val="000000">
                      <a:lumMod val="75000"/>
                      <a:lumOff val="25000"/>
                    </a:srgbClr>
                  </a:solidFill>
                  <a:latin typeface="+mn-lt"/>
                  <a:ea typeface="+mn-ea"/>
                  <a:cs typeface="+mn-ea"/>
                  <a:sym typeface="+mn-lt"/>
                </a:rPr>
                <a:t>Technology</a:t>
              </a:r>
              <a:endParaRPr lang="zh-CN" altLang="en-US" kern="0" dirty="0">
                <a:solidFill>
                  <a:srgbClr val="000000">
                    <a:lumMod val="75000"/>
                    <a:lumOff val="25000"/>
                  </a:srgbClr>
                </a:solidFill>
                <a:latin typeface="+mn-lt"/>
                <a:ea typeface="+mn-ea"/>
                <a:cs typeface="+mn-ea"/>
                <a:sym typeface="+mn-lt"/>
              </a:endParaRPr>
            </a:p>
          </p:txBody>
        </p:sp>
        <p:grpSp>
          <p:nvGrpSpPr>
            <p:cNvPr id="39" name="组合 38"/>
            <p:cNvGrpSpPr/>
            <p:nvPr/>
          </p:nvGrpSpPr>
          <p:grpSpPr>
            <a:xfrm>
              <a:off x="1948721" y="2458387"/>
              <a:ext cx="839449" cy="839449"/>
              <a:chOff x="1948721" y="2458387"/>
              <a:chExt cx="850692" cy="850692"/>
            </a:xfrm>
          </p:grpSpPr>
          <p:sp>
            <p:nvSpPr>
              <p:cNvPr id="40" name="菱形 39"/>
              <p:cNvSpPr/>
              <p:nvPr/>
            </p:nvSpPr>
            <p:spPr>
              <a:xfrm>
                <a:off x="1948721" y="2458387"/>
                <a:ext cx="850692" cy="850692"/>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41" name="矩形 40"/>
              <p:cNvSpPr/>
              <p:nvPr/>
            </p:nvSpPr>
            <p:spPr>
              <a:xfrm>
                <a:off x="2096934" y="2652901"/>
                <a:ext cx="554270" cy="467848"/>
              </a:xfrm>
              <a:prstGeom prst="rect">
                <a:avLst/>
              </a:prstGeom>
            </p:spPr>
            <p:txBody>
              <a:bodyPr wrap="none">
                <a:spAutoFit/>
              </a:bodyPr>
              <a:lstStyle/>
              <a:p>
                <a:pPr lvl="0" algn="ctr"/>
                <a:r>
                  <a:rPr lang="en-US" altLang="zh-CN" sz="2400" dirty="0">
                    <a:solidFill>
                      <a:prstClr val="white"/>
                    </a:solidFill>
                    <a:cs typeface="+mn-ea"/>
                    <a:sym typeface="+mn-lt"/>
                  </a:rPr>
                  <a:t>04</a:t>
                </a:r>
                <a:endParaRPr lang="zh-CN" altLang="en-US" sz="2400" dirty="0">
                  <a:solidFill>
                    <a:prstClr val="white"/>
                  </a:solidFill>
                  <a:cs typeface="+mn-ea"/>
                  <a:sym typeface="+mn-lt"/>
                </a:endParaRPr>
              </a:p>
            </p:txBody>
          </p:sp>
        </p:grpSp>
      </p:grpSp>
      <p:grpSp>
        <p:nvGrpSpPr>
          <p:cNvPr id="59" name="组合 58"/>
          <p:cNvGrpSpPr/>
          <p:nvPr/>
        </p:nvGrpSpPr>
        <p:grpSpPr>
          <a:xfrm>
            <a:off x="11036970" y="433137"/>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49" name="组合 48"/>
            <p:cNvGrpSpPr/>
            <p:nvPr/>
          </p:nvGrpSpPr>
          <p:grpSpPr>
            <a:xfrm>
              <a:off x="11101138" y="224590"/>
              <a:ext cx="577516" cy="128336"/>
              <a:chOff x="10138611" y="240632"/>
              <a:chExt cx="577516" cy="128336"/>
            </a:xfrm>
            <a:grpFill/>
          </p:grpSpPr>
          <p:sp>
            <p:nvSpPr>
              <p:cNvPr id="46" name="椭圆 4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椭圆 4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椭圆 4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0" name="组合 49"/>
            <p:cNvGrpSpPr/>
            <p:nvPr/>
          </p:nvGrpSpPr>
          <p:grpSpPr>
            <a:xfrm>
              <a:off x="11101138" y="433137"/>
              <a:ext cx="577516" cy="128336"/>
              <a:chOff x="10138611" y="240632"/>
              <a:chExt cx="577516" cy="128336"/>
            </a:xfrm>
            <a:grpFill/>
          </p:grpSpPr>
          <p:sp>
            <p:nvSpPr>
              <p:cNvPr id="51" name="椭圆 50"/>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2" name="椭圆 51"/>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3" name="椭圆 52"/>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grpSp>
        <p:nvGrpSpPr>
          <p:cNvPr id="71" name="组合 70"/>
          <p:cNvGrpSpPr/>
          <p:nvPr/>
        </p:nvGrpSpPr>
        <p:grpSpPr>
          <a:xfrm>
            <a:off x="4808968" y="5672835"/>
            <a:ext cx="5649817" cy="839449"/>
            <a:chOff x="1948721" y="2458387"/>
            <a:chExt cx="5304401" cy="839449"/>
          </a:xfrm>
        </p:grpSpPr>
        <p:sp>
          <p:nvSpPr>
            <p:cNvPr id="72" name="文本框 71"/>
            <p:cNvSpPr txBox="1">
              <a:spLocks noChangeArrowheads="1"/>
            </p:cNvSpPr>
            <p:nvPr/>
          </p:nvSpPr>
          <p:spPr bwMode="auto">
            <a:xfrm>
              <a:off x="2788170" y="2607540"/>
              <a:ext cx="44649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en-US" altLang="zh-CN" b="0" i="0" dirty="0" err="1">
                  <a:solidFill>
                    <a:srgbClr val="3D3D3D"/>
                  </a:solidFill>
                  <a:effectLst/>
                  <a:latin typeface="+mn-lt"/>
                </a:rPr>
                <a:t>Members’experience</a:t>
              </a:r>
              <a:endParaRPr lang="zh-CN" altLang="en-US" kern="0" dirty="0">
                <a:solidFill>
                  <a:srgbClr val="000000">
                    <a:lumMod val="75000"/>
                    <a:lumOff val="25000"/>
                  </a:srgbClr>
                </a:solidFill>
                <a:latin typeface="+mn-lt"/>
                <a:ea typeface="+mn-ea"/>
                <a:cs typeface="+mn-ea"/>
                <a:sym typeface="+mn-lt"/>
              </a:endParaRPr>
            </a:p>
          </p:txBody>
        </p:sp>
        <p:grpSp>
          <p:nvGrpSpPr>
            <p:cNvPr id="73" name="组合 72"/>
            <p:cNvGrpSpPr/>
            <p:nvPr/>
          </p:nvGrpSpPr>
          <p:grpSpPr>
            <a:xfrm>
              <a:off x="1948721" y="2458387"/>
              <a:ext cx="839449" cy="839449"/>
              <a:chOff x="1948721" y="2458387"/>
              <a:chExt cx="850692" cy="850692"/>
            </a:xfrm>
          </p:grpSpPr>
          <p:sp>
            <p:nvSpPr>
              <p:cNvPr id="74" name="菱形 73"/>
              <p:cNvSpPr/>
              <p:nvPr/>
            </p:nvSpPr>
            <p:spPr>
              <a:xfrm>
                <a:off x="1948721" y="2458387"/>
                <a:ext cx="850692" cy="850692"/>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75" name="矩形 74"/>
              <p:cNvSpPr/>
              <p:nvPr/>
            </p:nvSpPr>
            <p:spPr>
              <a:xfrm>
                <a:off x="2113877" y="2652901"/>
                <a:ext cx="520385" cy="467848"/>
              </a:xfrm>
              <a:prstGeom prst="rect">
                <a:avLst/>
              </a:prstGeom>
            </p:spPr>
            <p:txBody>
              <a:bodyPr wrap="none">
                <a:spAutoFit/>
              </a:bodyPr>
              <a:lstStyle/>
              <a:p>
                <a:pPr lvl="0" algn="ctr"/>
                <a:r>
                  <a:rPr lang="en-US" altLang="zh-CN" sz="2400" dirty="0">
                    <a:solidFill>
                      <a:prstClr val="white"/>
                    </a:solidFill>
                    <a:cs typeface="+mn-ea"/>
                    <a:sym typeface="+mn-lt"/>
                  </a:rPr>
                  <a:t>05</a:t>
                </a:r>
                <a:endParaRPr lang="zh-CN" altLang="en-US" sz="2400" dirty="0">
                  <a:solidFill>
                    <a:prstClr val="white"/>
                  </a:solidFill>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1+#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2" presetClass="entr" presetSubtype="4"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ppt_x"/>
                                          </p:val>
                                        </p:tav>
                                        <p:tav tm="100000">
                                          <p:val>
                                            <p:strVal val="#ppt_x"/>
                                          </p:val>
                                        </p:tav>
                                      </p:tavLst>
                                    </p:anim>
                                    <p:anim calcmode="lin" valueType="num">
                                      <p:cBhvr additive="base">
                                        <p:cTn id="41" dur="500" fill="hold"/>
                                        <p:tgtEl>
                                          <p:spTgt spid="37"/>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2" presetClass="entr" presetSubtype="4" fill="hold"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additive="base">
                                        <p:cTn id="45" dur="500" fill="hold"/>
                                        <p:tgtEl>
                                          <p:spTgt spid="71"/>
                                        </p:tgtEl>
                                        <p:attrNameLst>
                                          <p:attrName>ppt_x</p:attrName>
                                        </p:attrNameLst>
                                      </p:cBhvr>
                                      <p:tavLst>
                                        <p:tav tm="0">
                                          <p:val>
                                            <p:strVal val="#ppt_x"/>
                                          </p:val>
                                        </p:tav>
                                        <p:tav tm="100000">
                                          <p:val>
                                            <p:strVal val="#ppt_x"/>
                                          </p:val>
                                        </p:tav>
                                      </p:tavLst>
                                    </p:anim>
                                    <p:anim calcmode="lin" valueType="num">
                                      <p:cBhvr additive="base">
                                        <p:cTn id="4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flipH="1">
            <a:off x="-3625516" y="2967789"/>
            <a:ext cx="15817516" cy="4309311"/>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algn="ctr"/>
            <a:endParaRPr lang="zh-CN" altLang="en-US" kern="0" dirty="0">
              <a:solidFill>
                <a:sysClr val="window" lastClr="FFFFFF"/>
              </a:solidFill>
              <a:cs typeface="+mn-ea"/>
              <a:sym typeface="+mn-lt"/>
            </a:endParaRPr>
          </a:p>
        </p:txBody>
      </p:sp>
      <p:pic>
        <p:nvPicPr>
          <p:cNvPr id="4" name="图片 3" descr="图片包含 游戏机, 乐高, 玩具&#10;&#10;描述已自动生成"/>
          <p:cNvPicPr>
            <a:picLocks noChangeAspect="1"/>
          </p:cNvPicPr>
          <p:nvPr/>
        </p:nvPicPr>
        <p:blipFill rotWithShape="1">
          <a:blip r:embed="rId1">
            <a:extLst>
              <a:ext uri="{28A0092B-C50C-407E-A947-70E740481C1C}">
                <a14:useLocalDpi xmlns:a14="http://schemas.microsoft.com/office/drawing/2010/main" val="0"/>
              </a:ext>
            </a:extLst>
          </a:blip>
          <a:srcRect l="22243" t="1839" r="20680" b="3129"/>
          <a:stretch>
            <a:fillRect/>
          </a:stretch>
        </p:blipFill>
        <p:spPr>
          <a:xfrm>
            <a:off x="0" y="944827"/>
            <a:ext cx="4232293" cy="4968346"/>
          </a:xfrm>
          <a:prstGeom prst="rect">
            <a:avLst/>
          </a:prstGeom>
        </p:spPr>
      </p:pic>
      <p:grpSp>
        <p:nvGrpSpPr>
          <p:cNvPr id="16" name="组合 15"/>
          <p:cNvGrpSpPr/>
          <p:nvPr/>
        </p:nvGrpSpPr>
        <p:grpSpPr>
          <a:xfrm>
            <a:off x="4014354" y="2376705"/>
            <a:ext cx="1611338" cy="1835927"/>
            <a:chOff x="6791582" y="879197"/>
            <a:chExt cx="1611338" cy="1835927"/>
          </a:xfrm>
        </p:grpSpPr>
        <p:grpSp>
          <p:nvGrpSpPr>
            <p:cNvPr id="15" name="组合 14"/>
            <p:cNvGrpSpPr/>
            <p:nvPr/>
          </p:nvGrpSpPr>
          <p:grpSpPr>
            <a:xfrm>
              <a:off x="6791582" y="879197"/>
              <a:ext cx="1611338" cy="1835927"/>
              <a:chOff x="6791582" y="879197"/>
              <a:chExt cx="1611338" cy="1835927"/>
            </a:xfrm>
          </p:grpSpPr>
          <p:sp>
            <p:nvSpPr>
              <p:cNvPr id="11" name="菱形 10"/>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12" name="菱形 11"/>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grpSp>
        <p:sp>
          <p:nvSpPr>
            <p:cNvPr id="14" name="矩形 13"/>
            <p:cNvSpPr/>
            <p:nvPr/>
          </p:nvSpPr>
          <p:spPr>
            <a:xfrm>
              <a:off x="7039549" y="1457657"/>
              <a:ext cx="1133645" cy="1015663"/>
            </a:xfrm>
            <a:prstGeom prst="rect">
              <a:avLst/>
            </a:prstGeom>
          </p:spPr>
          <p:txBody>
            <a:bodyPr wrap="none">
              <a:spAutoFit/>
            </a:bodyPr>
            <a:lstStyle/>
            <a:p>
              <a:pPr algn="ctr"/>
              <a:r>
                <a:rPr lang="en-US" altLang="zh-CN" sz="6000" b="1" dirty="0">
                  <a:solidFill>
                    <a:schemeClr val="bg1"/>
                  </a:solidFill>
                  <a:cs typeface="+mn-ea"/>
                  <a:sym typeface="+mn-lt"/>
                </a:rPr>
                <a:t>01</a:t>
              </a:r>
              <a:endParaRPr lang="zh-CN" altLang="en-US" sz="3200" b="1" dirty="0">
                <a:solidFill>
                  <a:schemeClr val="bg1"/>
                </a:solidFill>
                <a:cs typeface="+mn-ea"/>
                <a:sym typeface="+mn-lt"/>
              </a:endParaRPr>
            </a:p>
          </p:txBody>
        </p:sp>
      </p:grpSp>
      <p:sp>
        <p:nvSpPr>
          <p:cNvPr id="17" name="文本框 16"/>
          <p:cNvSpPr txBox="1"/>
          <p:nvPr/>
        </p:nvSpPr>
        <p:spPr>
          <a:xfrm>
            <a:off x="5854639" y="2828835"/>
            <a:ext cx="5820124" cy="1200329"/>
          </a:xfrm>
          <a:prstGeom prst="rect">
            <a:avLst/>
          </a:prstGeom>
          <a:noFill/>
        </p:spPr>
        <p:txBody>
          <a:bodyPr wrap="square" rtlCol="0">
            <a:spAutoFit/>
          </a:bodyPr>
          <a:lstStyle/>
          <a:p>
            <a:pPr defTabSz="1219200">
              <a:lnSpc>
                <a:spcPct val="100000"/>
              </a:lnSpc>
              <a:spcBef>
                <a:spcPct val="0"/>
              </a:spcBef>
              <a:buNone/>
              <a:defRPr/>
            </a:pPr>
            <a:r>
              <a:rPr lang="en-US" altLang="zh-CN" sz="3600" kern="0" dirty="0">
                <a:solidFill>
                  <a:srgbClr val="000000">
                    <a:lumMod val="75000"/>
                    <a:lumOff val="25000"/>
                  </a:srgbClr>
                </a:solidFill>
                <a:cs typeface="+mn-ea"/>
                <a:sym typeface="+mn-lt"/>
              </a:rPr>
              <a:t>Task allocation and planning</a:t>
            </a:r>
            <a:endParaRPr lang="zh-CN" altLang="en-US" sz="3600" kern="0" dirty="0">
              <a:solidFill>
                <a:srgbClr val="000000">
                  <a:lumMod val="75000"/>
                  <a:lumOff val="25000"/>
                </a:srgb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2000"/>
                            </p:stCondLst>
                            <p:childTnLst>
                              <p:par>
                                <p:cTn id="21" presetID="2" presetClass="entr" presetSubtype="2" accel="21000" decel="7900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500" fill="hold"/>
                                        <p:tgtEl>
                                          <p:spTgt spid="17"/>
                                        </p:tgtEl>
                                        <p:attrNameLst>
                                          <p:attrName>ppt_x</p:attrName>
                                        </p:attrNameLst>
                                      </p:cBhvr>
                                      <p:tavLst>
                                        <p:tav tm="0">
                                          <p:val>
                                            <p:strVal val="1+#ppt_w/2"/>
                                          </p:val>
                                        </p:tav>
                                        <p:tav tm="100000">
                                          <p:val>
                                            <p:strVal val="#ppt_x"/>
                                          </p:val>
                                        </p:tav>
                                      </p:tavLst>
                                    </p:anim>
                                    <p:anim calcmode="lin" valueType="num">
                                      <p:cBhvr additive="base">
                                        <p:cTn id="24"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1620253"/>
            <a:ext cx="12192000" cy="4014258"/>
          </a:xfrm>
          <a:prstGeom prst="rect">
            <a:avLst/>
          </a:prstGeom>
          <a:gradFill>
            <a:gsLst>
              <a:gs pos="0">
                <a:srgbClr val="40ABFA">
                  <a:alpha val="90000"/>
                </a:srgbClr>
              </a:gs>
              <a:gs pos="98000">
                <a:srgbClr val="3B5AA7">
                  <a:alpha val="90000"/>
                </a:srgbClr>
              </a:gs>
            </a:gsLst>
            <a:lin ang="10800000" scaled="0"/>
          </a:gradFill>
          <a:ln w="12700" cap="flat" cmpd="sng" algn="ctr">
            <a:noFill/>
            <a:prstDash val="solid"/>
            <a:miter lim="800000"/>
          </a:ln>
          <a:effectLst/>
        </p:spPr>
        <p:txBody>
          <a:bodyPr wrap="square" rtlCol="0" anchor="ctr">
            <a:noAutofit/>
          </a:bodyPr>
          <a:lstStyle/>
          <a:p>
            <a:pPr algn="ctr" defTabSz="457200"/>
            <a:endParaRPr lang="zh-CN" altLang="en-US" kern="0" dirty="0">
              <a:solidFill>
                <a:schemeClr val="tx1">
                  <a:lumMod val="75000"/>
                  <a:lumOff val="25000"/>
                </a:schemeClr>
              </a:solidFill>
              <a:cs typeface="+mn-ea"/>
              <a:sym typeface="+mn-lt"/>
            </a:endParaRPr>
          </a:p>
        </p:txBody>
      </p:sp>
      <p:grpSp>
        <p:nvGrpSpPr>
          <p:cNvPr id="13" name="组合 12"/>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4" name="组合 13"/>
            <p:cNvGrpSpPr/>
            <p:nvPr/>
          </p:nvGrpSpPr>
          <p:grpSpPr>
            <a:xfrm>
              <a:off x="11101138" y="224590"/>
              <a:ext cx="577516" cy="128336"/>
              <a:chOff x="10138611" y="240632"/>
              <a:chExt cx="577516" cy="128336"/>
            </a:xfrm>
            <a:grpFill/>
          </p:grpSpPr>
          <p:sp>
            <p:nvSpPr>
              <p:cNvPr id="19" name="椭圆 18"/>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p:cNvGrpSpPr/>
            <p:nvPr/>
          </p:nvGrpSpPr>
          <p:grpSpPr>
            <a:xfrm>
              <a:off x="11101138" y="433137"/>
              <a:ext cx="577516" cy="128336"/>
              <a:chOff x="10138611" y="240632"/>
              <a:chExt cx="577516" cy="128336"/>
            </a:xfrm>
            <a:grpFill/>
          </p:grpSpPr>
          <p:sp>
            <p:nvSpPr>
              <p:cNvPr id="16" name="椭圆 1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椭圆 1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2" name="任意多边形: 形状 21"/>
          <p:cNvSpPr/>
          <p:nvPr/>
        </p:nvSpPr>
        <p:spPr>
          <a:xfrm flipV="1">
            <a:off x="10820829" y="5165558"/>
            <a:ext cx="1371170" cy="1692438"/>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59" name="组合 58"/>
          <p:cNvGrpSpPr/>
          <p:nvPr/>
        </p:nvGrpSpPr>
        <p:grpSpPr>
          <a:xfrm>
            <a:off x="1219715" y="1922371"/>
            <a:ext cx="4440447" cy="3315375"/>
            <a:chOff x="1251800" y="3301999"/>
            <a:chExt cx="2705400" cy="3315375"/>
          </a:xfrm>
        </p:grpSpPr>
        <p:sp>
          <p:nvSpPr>
            <p:cNvPr id="60" name="形状"/>
            <p:cNvSpPr/>
            <p:nvPr/>
          </p:nvSpPr>
          <p:spPr bwMode="auto">
            <a:xfrm>
              <a:off x="1251800" y="3301999"/>
              <a:ext cx="2705400" cy="3315375"/>
            </a:xfrm>
            <a:prstGeom prst="roundRect">
              <a:avLst>
                <a:gd name="adj" fmla="val 8724"/>
              </a:avLst>
            </a:prstGeom>
            <a:solidFill>
              <a:schemeClr val="bg1"/>
            </a:solidFill>
            <a:ln w="12700" cap="flat" cmpd="sng" algn="ctr">
              <a:noFill/>
              <a:prstDash val="solid"/>
              <a:miter lim="800000"/>
            </a:ln>
            <a:effectLst>
              <a:outerShdw blurRad="635000" dist="762000" dir="3600000" algn="ctr" rotWithShape="0">
                <a:prstClr val="black">
                  <a:alpha val="20000"/>
                </a:prstClr>
              </a:outerShdw>
            </a:effectLst>
          </p:spPr>
          <p:txBody>
            <a:bodyPr wrap="square" rtlCol="0" anchor="ctr">
              <a:noAutofit/>
            </a:bodyPr>
            <a:lstStyle/>
            <a:p>
              <a:pPr algn="ctr" defTabSz="914400"/>
              <a:endParaRPr lang="en-US" kern="0">
                <a:solidFill>
                  <a:schemeClr val="tx1">
                    <a:lumMod val="75000"/>
                    <a:lumOff val="25000"/>
                  </a:schemeClr>
                </a:solidFill>
                <a:cs typeface="+mn-ea"/>
                <a:sym typeface="+mn-lt"/>
              </a:endParaRPr>
            </a:p>
          </p:txBody>
        </p:sp>
        <p:sp>
          <p:nvSpPr>
            <p:cNvPr id="61" name="文本"/>
            <p:cNvSpPr/>
            <p:nvPr/>
          </p:nvSpPr>
          <p:spPr bwMode="auto">
            <a:xfrm>
              <a:off x="1320335" y="4157259"/>
              <a:ext cx="2566221" cy="651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t"/>
            <a:lstStyle/>
            <a:p>
              <a:pPr lvl="0" algn="ctr">
                <a:lnSpc>
                  <a:spcPct val="150000"/>
                </a:lnSpc>
                <a:defRPr/>
              </a:pPr>
              <a:r>
                <a:rPr lang="en-US" altLang="zh-CN" sz="1600" kern="0" dirty="0">
                  <a:solidFill>
                    <a:prstClr val="black">
                      <a:lumMod val="75000"/>
                      <a:lumOff val="25000"/>
                    </a:prstClr>
                  </a:solidFill>
                  <a:cs typeface="+mn-ea"/>
                  <a:sym typeface="+mn-lt"/>
                </a:rPr>
                <a:t>Responsible for front-end design and code implementation, and cooperate in the later software testing and improvement</a:t>
              </a:r>
              <a:endParaRPr lang="zh-CN" altLang="en-US" sz="1600" kern="0" dirty="0">
                <a:solidFill>
                  <a:prstClr val="black">
                    <a:lumMod val="75000"/>
                    <a:lumOff val="25000"/>
                  </a:prstClr>
                </a:solidFill>
                <a:cs typeface="+mn-ea"/>
                <a:sym typeface="+mn-lt"/>
              </a:endParaRPr>
            </a:p>
          </p:txBody>
        </p:sp>
        <p:sp>
          <p:nvSpPr>
            <p:cNvPr id="62" name="文本"/>
            <p:cNvSpPr txBox="1"/>
            <p:nvPr/>
          </p:nvSpPr>
          <p:spPr>
            <a:xfrm>
              <a:off x="1564017" y="3709499"/>
              <a:ext cx="2191651" cy="364436"/>
            </a:xfrm>
            <a:prstGeom prst="rect">
              <a:avLst/>
            </a:prstGeom>
            <a:noFill/>
            <a:ln>
              <a:noFill/>
            </a:ln>
          </p:spPr>
          <p:txBody>
            <a:bodyPr lIns="45725" tIns="22856" rIns="45725" bIns="22856" anchor="ctr" anchorCtr="0">
              <a:noAutofit/>
            </a:bodyPr>
            <a:lstStyle/>
            <a:p>
              <a:pPr lvl="0" algn="ctr" defTabSz="914400">
                <a:lnSpc>
                  <a:spcPct val="150000"/>
                </a:lnSpc>
                <a:defRPr/>
              </a:pPr>
              <a:r>
                <a:rPr lang="en-US" altLang="zh-CN" sz="2000" b="1" dirty="0">
                  <a:solidFill>
                    <a:schemeClr val="tx1">
                      <a:lumMod val="75000"/>
                      <a:lumOff val="25000"/>
                    </a:schemeClr>
                  </a:solidFill>
                  <a:cs typeface="+mn-ea"/>
                  <a:sym typeface="+mn-lt"/>
                </a:rPr>
                <a:t>Zhang </a:t>
              </a:r>
              <a:r>
                <a:rPr lang="en-US" altLang="zh-CN" sz="2000" b="1" dirty="0" err="1">
                  <a:solidFill>
                    <a:schemeClr val="tx1">
                      <a:lumMod val="75000"/>
                      <a:lumOff val="25000"/>
                    </a:schemeClr>
                  </a:solidFill>
                  <a:cs typeface="+mn-ea"/>
                  <a:sym typeface="+mn-lt"/>
                </a:rPr>
                <a:t>Zhiyang</a:t>
              </a:r>
              <a:r>
                <a:rPr lang="en-US" altLang="zh-CN" sz="2000" b="1" dirty="0">
                  <a:solidFill>
                    <a:schemeClr val="tx1">
                      <a:lumMod val="75000"/>
                      <a:lumOff val="25000"/>
                    </a:schemeClr>
                  </a:solidFill>
                  <a:cs typeface="+mn-ea"/>
                  <a:sym typeface="+mn-lt"/>
                </a:rPr>
                <a:t> ,Ye </a:t>
              </a:r>
              <a:r>
                <a:rPr lang="en-US" altLang="zh-CN" sz="2000" b="1" dirty="0" err="1">
                  <a:solidFill>
                    <a:schemeClr val="tx1">
                      <a:lumMod val="75000"/>
                      <a:lumOff val="25000"/>
                    </a:schemeClr>
                  </a:solidFill>
                  <a:cs typeface="+mn-ea"/>
                  <a:sym typeface="+mn-lt"/>
                </a:rPr>
                <a:t>Yuhuan</a:t>
              </a:r>
              <a:endParaRPr lang="en-US" altLang="zh-CN" sz="2000" dirty="0">
                <a:solidFill>
                  <a:schemeClr val="tx1">
                    <a:lumMod val="75000"/>
                    <a:lumOff val="25000"/>
                  </a:schemeClr>
                </a:solidFill>
                <a:cs typeface="+mn-ea"/>
                <a:sym typeface="+mn-lt"/>
              </a:endParaRPr>
            </a:p>
          </p:txBody>
        </p:sp>
      </p:grpSp>
      <p:grpSp>
        <p:nvGrpSpPr>
          <p:cNvPr id="63" name="组合 62"/>
          <p:cNvGrpSpPr/>
          <p:nvPr/>
        </p:nvGrpSpPr>
        <p:grpSpPr>
          <a:xfrm>
            <a:off x="6264744" y="1969695"/>
            <a:ext cx="5438233" cy="3315374"/>
            <a:chOff x="1251800" y="3302000"/>
            <a:chExt cx="2705400" cy="3315374"/>
          </a:xfrm>
        </p:grpSpPr>
        <p:sp>
          <p:nvSpPr>
            <p:cNvPr id="64" name="形状"/>
            <p:cNvSpPr/>
            <p:nvPr/>
          </p:nvSpPr>
          <p:spPr bwMode="auto">
            <a:xfrm>
              <a:off x="1251800" y="3302000"/>
              <a:ext cx="2705400" cy="3315374"/>
            </a:xfrm>
            <a:prstGeom prst="roundRect">
              <a:avLst>
                <a:gd name="adj" fmla="val 8724"/>
              </a:avLst>
            </a:prstGeom>
            <a:solidFill>
              <a:schemeClr val="bg1"/>
            </a:solidFill>
            <a:ln w="12700" cap="flat" cmpd="sng" algn="ctr">
              <a:noFill/>
              <a:prstDash val="solid"/>
              <a:miter lim="800000"/>
            </a:ln>
            <a:effectLst>
              <a:outerShdw blurRad="635000" dist="762000" dir="3600000" algn="ctr" rotWithShape="0">
                <a:prstClr val="black">
                  <a:alpha val="20000"/>
                </a:prstClr>
              </a:outerShdw>
            </a:effectLst>
          </p:spPr>
          <p:txBody>
            <a:bodyPr wrap="square" rtlCol="0" anchor="ctr">
              <a:noAutofit/>
            </a:bodyPr>
            <a:lstStyle/>
            <a:p>
              <a:pPr algn="ctr" defTabSz="914400"/>
              <a:endParaRPr lang="en-US" kern="0" dirty="0">
                <a:solidFill>
                  <a:schemeClr val="tx1">
                    <a:lumMod val="75000"/>
                    <a:lumOff val="25000"/>
                  </a:schemeClr>
                </a:solidFill>
                <a:cs typeface="+mn-ea"/>
                <a:sym typeface="+mn-lt"/>
              </a:endParaRPr>
            </a:p>
          </p:txBody>
        </p:sp>
        <p:sp>
          <p:nvSpPr>
            <p:cNvPr id="65" name="文本"/>
            <p:cNvSpPr/>
            <p:nvPr/>
          </p:nvSpPr>
          <p:spPr bwMode="auto">
            <a:xfrm>
              <a:off x="1343668" y="4162707"/>
              <a:ext cx="2529452" cy="651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t"/>
            <a:lstStyle/>
            <a:p>
              <a:pPr algn="ctr">
                <a:lnSpc>
                  <a:spcPct val="150000"/>
                </a:lnSpc>
                <a:defRPr/>
              </a:pPr>
              <a:r>
                <a:rPr lang="en-US" altLang="zh-CN" sz="1600" kern="0" dirty="0">
                  <a:solidFill>
                    <a:prstClr val="black">
                      <a:lumMod val="75000"/>
                      <a:lumOff val="25000"/>
                    </a:prstClr>
                  </a:solidFill>
                  <a:cs typeface="+mn-ea"/>
                  <a:sym typeface="+mn-lt"/>
                </a:rPr>
                <a:t>Responsible for backend design and code implementation, and cooperate in the later software testing and improvement</a:t>
              </a:r>
              <a:endParaRPr lang="zh-CN" altLang="en-US" sz="1600" kern="0" dirty="0">
                <a:solidFill>
                  <a:prstClr val="black">
                    <a:lumMod val="75000"/>
                    <a:lumOff val="25000"/>
                  </a:prstClr>
                </a:solidFill>
                <a:cs typeface="+mn-ea"/>
                <a:sym typeface="+mn-lt"/>
              </a:endParaRPr>
            </a:p>
          </p:txBody>
        </p:sp>
        <p:sp>
          <p:nvSpPr>
            <p:cNvPr id="66" name="文本"/>
            <p:cNvSpPr txBox="1"/>
            <p:nvPr/>
          </p:nvSpPr>
          <p:spPr>
            <a:xfrm>
              <a:off x="1376543" y="3819863"/>
              <a:ext cx="2529452" cy="476785"/>
            </a:xfrm>
            <a:prstGeom prst="rect">
              <a:avLst/>
            </a:prstGeom>
            <a:noFill/>
            <a:ln>
              <a:noFill/>
            </a:ln>
          </p:spPr>
          <p:txBody>
            <a:bodyPr lIns="45725" tIns="22856" rIns="45725" bIns="22856" anchor="ctr" anchorCtr="0">
              <a:noAutofit/>
            </a:bodyPr>
            <a:lstStyle/>
            <a:p>
              <a:pPr algn="ctr" defTabSz="914400">
                <a:lnSpc>
                  <a:spcPct val="150000"/>
                </a:lnSpc>
                <a:defRPr/>
              </a:pPr>
              <a:r>
                <a:rPr lang="en-US" altLang="zh-CN" sz="2000" b="1" dirty="0">
                  <a:solidFill>
                    <a:schemeClr val="tx1">
                      <a:lumMod val="75000"/>
                      <a:lumOff val="25000"/>
                    </a:schemeClr>
                  </a:solidFill>
                  <a:cs typeface="+mn-ea"/>
                  <a:sym typeface="+mn-lt"/>
                </a:rPr>
                <a:t>Lan </a:t>
              </a:r>
              <a:r>
                <a:rPr lang="en-US" altLang="zh-CN" sz="2000" b="1" dirty="0" err="1">
                  <a:solidFill>
                    <a:schemeClr val="tx1">
                      <a:lumMod val="75000"/>
                      <a:lumOff val="25000"/>
                    </a:schemeClr>
                  </a:solidFill>
                  <a:cs typeface="+mn-ea"/>
                  <a:sym typeface="+mn-lt"/>
                </a:rPr>
                <a:t>Longrui</a:t>
              </a:r>
              <a:r>
                <a:rPr lang="zh-CN" altLang="en-US" sz="2000" b="1" dirty="0">
                  <a:solidFill>
                    <a:schemeClr val="tx1">
                      <a:lumMod val="75000"/>
                      <a:lumOff val="25000"/>
                    </a:schemeClr>
                  </a:solidFill>
                  <a:cs typeface="+mn-ea"/>
                  <a:sym typeface="+mn-lt"/>
                </a:rPr>
                <a:t> </a:t>
              </a:r>
              <a:r>
                <a:rPr lang="en-US" altLang="zh-CN" sz="2000" b="1" dirty="0">
                  <a:solidFill>
                    <a:schemeClr val="tx1">
                      <a:lumMod val="75000"/>
                      <a:lumOff val="25000"/>
                    </a:schemeClr>
                  </a:solidFill>
                  <a:cs typeface="+mn-ea"/>
                  <a:sym typeface="+mn-lt"/>
                </a:rPr>
                <a:t>,Wang </a:t>
              </a:r>
              <a:r>
                <a:rPr lang="en-US" altLang="zh-CN" sz="2000" b="1" dirty="0" err="1">
                  <a:solidFill>
                    <a:schemeClr val="tx1">
                      <a:lumMod val="75000"/>
                      <a:lumOff val="25000"/>
                    </a:schemeClr>
                  </a:solidFill>
                  <a:cs typeface="+mn-ea"/>
                  <a:sym typeface="+mn-lt"/>
                </a:rPr>
                <a:t>Yikai</a:t>
              </a:r>
              <a:r>
                <a:rPr lang="en-US" altLang="zh-CN" sz="2000" b="1" dirty="0">
                  <a:solidFill>
                    <a:schemeClr val="tx1">
                      <a:lumMod val="75000"/>
                      <a:lumOff val="25000"/>
                    </a:schemeClr>
                  </a:solidFill>
                  <a:cs typeface="+mn-ea"/>
                  <a:sym typeface="+mn-lt"/>
                </a:rPr>
                <a:t> ,Cheng </a:t>
              </a:r>
              <a:r>
                <a:rPr lang="en-US" altLang="zh-CN" sz="2000" b="1" dirty="0" err="1">
                  <a:solidFill>
                    <a:schemeClr val="tx1">
                      <a:lumMod val="75000"/>
                      <a:lumOff val="25000"/>
                    </a:schemeClr>
                  </a:solidFill>
                  <a:cs typeface="+mn-ea"/>
                  <a:sym typeface="+mn-lt"/>
                </a:rPr>
                <a:t>Yuhao</a:t>
              </a:r>
              <a:endParaRPr lang="en-US" altLang="zh-CN" sz="2000" dirty="0">
                <a:solidFill>
                  <a:schemeClr val="tx1">
                    <a:lumMod val="75000"/>
                    <a:lumOff val="25000"/>
                  </a:schemeClr>
                </a:solidFill>
                <a:cs typeface="+mn-ea"/>
                <a:sym typeface="+mn-lt"/>
              </a:endParaRPr>
            </a:p>
            <a:p>
              <a:pPr lvl="0" algn="ctr" defTabSz="914400">
                <a:lnSpc>
                  <a:spcPct val="150000"/>
                </a:lnSpc>
                <a:defRPr/>
              </a:pPr>
              <a:endParaRPr lang="en-US" altLang="zh-CN" sz="2000" dirty="0">
                <a:solidFill>
                  <a:schemeClr val="tx1">
                    <a:lumMod val="75000"/>
                    <a:lumOff val="25000"/>
                  </a:schemeClr>
                </a:solidFill>
                <a:cs typeface="+mn-ea"/>
                <a:sym typeface="+mn-lt"/>
              </a:endParaRPr>
            </a:p>
          </p:txBody>
        </p:sp>
      </p:grpSp>
      <p:grpSp>
        <p:nvGrpSpPr>
          <p:cNvPr id="41" name="组合 40"/>
          <p:cNvGrpSpPr/>
          <p:nvPr/>
        </p:nvGrpSpPr>
        <p:grpSpPr>
          <a:xfrm>
            <a:off x="-423990" y="217893"/>
            <a:ext cx="3583330" cy="732549"/>
            <a:chOff x="-423990" y="217893"/>
            <a:chExt cx="3583330" cy="732549"/>
          </a:xfrm>
        </p:grpSpPr>
        <p:sp>
          <p:nvSpPr>
            <p:cNvPr id="42" name="矩形: 圆角 41"/>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3" name="矩形: 圆角 42"/>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4" name="矩形 43"/>
            <p:cNvSpPr/>
            <p:nvPr/>
          </p:nvSpPr>
          <p:spPr>
            <a:xfrm>
              <a:off x="602230" y="297160"/>
              <a:ext cx="2557110" cy="523220"/>
            </a:xfrm>
            <a:prstGeom prst="rect">
              <a:avLst/>
            </a:prstGeom>
          </p:spPr>
          <p:txBody>
            <a:bodyPr wrap="none">
              <a:spAutoFit/>
            </a:bodyPr>
            <a:lstStyle/>
            <a:p>
              <a:pPr defTabSz="1219200">
                <a:lnSpc>
                  <a:spcPct val="100000"/>
                </a:lnSpc>
                <a:spcBef>
                  <a:spcPct val="0"/>
                </a:spcBef>
                <a:buNone/>
                <a:defRPr/>
              </a:pPr>
              <a:r>
                <a:rPr lang="en-US" altLang="zh-CN" sz="2800" b="1" kern="0" dirty="0">
                  <a:solidFill>
                    <a:srgbClr val="000000">
                      <a:lumMod val="75000"/>
                      <a:lumOff val="25000"/>
                    </a:srgbClr>
                  </a:solidFill>
                  <a:cs typeface="+mn-ea"/>
                  <a:sym typeface="+mn-lt"/>
                </a:rPr>
                <a:t>Coordination</a:t>
              </a:r>
              <a:endParaRPr lang="zh-CN" altLang="en-US" sz="2800" b="1" kern="0" dirty="0">
                <a:solidFill>
                  <a:srgbClr val="000000">
                    <a:lumMod val="75000"/>
                    <a:lumOff val="25000"/>
                  </a:srgbClr>
                </a:solidFill>
                <a:cs typeface="+mn-ea"/>
                <a:sym typeface="+mn-lt"/>
              </a:endParaRPr>
            </a:p>
          </p:txBody>
        </p:sp>
      </p:grpSp>
      <p:grpSp>
        <p:nvGrpSpPr>
          <p:cNvPr id="36" name="组合 35"/>
          <p:cNvGrpSpPr/>
          <p:nvPr/>
        </p:nvGrpSpPr>
        <p:grpSpPr>
          <a:xfrm>
            <a:off x="7254241" y="216333"/>
            <a:ext cx="4360244" cy="529389"/>
            <a:chOff x="1190325" y="1980965"/>
            <a:chExt cx="4360244" cy="529389"/>
          </a:xfrm>
        </p:grpSpPr>
        <p:sp>
          <p:nvSpPr>
            <p:cNvPr id="45" name="文本框 44"/>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46" name="矩形: 圆角 45"/>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7" name="图形 4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902870" y="2040119"/>
              <a:ext cx="411080" cy="41108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 presetClass="entr" presetSubtype="8" accel="20000" decel="8000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 calcmode="lin" valueType="num">
                                      <p:cBhvr additive="base">
                                        <p:cTn id="10" dur="1500" fill="hold"/>
                                        <p:tgtEl>
                                          <p:spTgt spid="59"/>
                                        </p:tgtEl>
                                        <p:attrNameLst>
                                          <p:attrName>ppt_x</p:attrName>
                                        </p:attrNameLst>
                                      </p:cBhvr>
                                      <p:tavLst>
                                        <p:tav tm="0">
                                          <p:val>
                                            <p:strVal val="0-#ppt_w/2"/>
                                          </p:val>
                                        </p:tav>
                                        <p:tav tm="100000">
                                          <p:val>
                                            <p:strVal val="#ppt_x"/>
                                          </p:val>
                                        </p:tav>
                                      </p:tavLst>
                                    </p:anim>
                                    <p:anim calcmode="lin" valueType="num">
                                      <p:cBhvr additive="base">
                                        <p:cTn id="11" dur="1500" fill="hold"/>
                                        <p:tgtEl>
                                          <p:spTgt spid="59"/>
                                        </p:tgtEl>
                                        <p:attrNameLst>
                                          <p:attrName>ppt_y</p:attrName>
                                        </p:attrNameLst>
                                      </p:cBhvr>
                                      <p:tavLst>
                                        <p:tav tm="0">
                                          <p:val>
                                            <p:strVal val="#ppt_y"/>
                                          </p:val>
                                        </p:tav>
                                        <p:tav tm="100000">
                                          <p:val>
                                            <p:strVal val="#ppt_y"/>
                                          </p:val>
                                        </p:tav>
                                      </p:tavLst>
                                    </p:anim>
                                  </p:childTnLst>
                                </p:cTn>
                              </p:par>
                              <p:par>
                                <p:cTn id="12" presetID="2" presetClass="entr" presetSubtype="8" accel="20000" decel="80000" fill="hold" nodeType="withEffect">
                                  <p:stCondLst>
                                    <p:cond delay="0"/>
                                  </p:stCondLst>
                                  <p:childTnLst>
                                    <p:set>
                                      <p:cBhvr>
                                        <p:cTn id="13" dur="1" fill="hold">
                                          <p:stCondLst>
                                            <p:cond delay="0"/>
                                          </p:stCondLst>
                                        </p:cTn>
                                        <p:tgtEl>
                                          <p:spTgt spid="63"/>
                                        </p:tgtEl>
                                        <p:attrNameLst>
                                          <p:attrName>style.visibility</p:attrName>
                                        </p:attrNameLst>
                                      </p:cBhvr>
                                      <p:to>
                                        <p:strVal val="visible"/>
                                      </p:to>
                                    </p:set>
                                    <p:anim calcmode="lin" valueType="num">
                                      <p:cBhvr additive="base">
                                        <p:cTn id="14" dur="1500" fill="hold"/>
                                        <p:tgtEl>
                                          <p:spTgt spid="63"/>
                                        </p:tgtEl>
                                        <p:attrNameLst>
                                          <p:attrName>ppt_x</p:attrName>
                                        </p:attrNameLst>
                                      </p:cBhvr>
                                      <p:tavLst>
                                        <p:tav tm="0">
                                          <p:val>
                                            <p:strVal val="0-#ppt_w/2"/>
                                          </p:val>
                                        </p:tav>
                                        <p:tav tm="100000">
                                          <p:val>
                                            <p:strVal val="#ppt_x"/>
                                          </p:val>
                                        </p:tav>
                                      </p:tavLst>
                                    </p:anim>
                                    <p:anim calcmode="lin" valueType="num">
                                      <p:cBhvr additive="base">
                                        <p:cTn id="15" dur="1500" fill="hold"/>
                                        <p:tgtEl>
                                          <p:spTgt spid="63"/>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accel="27000" decel="7300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1500" fill="hold"/>
                                        <p:tgtEl>
                                          <p:spTgt spid="36"/>
                                        </p:tgtEl>
                                        <p:attrNameLst>
                                          <p:attrName>ppt_x</p:attrName>
                                        </p:attrNameLst>
                                      </p:cBhvr>
                                      <p:tavLst>
                                        <p:tav tm="0">
                                          <p:val>
                                            <p:strVal val="1+#ppt_w/2"/>
                                          </p:val>
                                        </p:tav>
                                        <p:tav tm="100000">
                                          <p:val>
                                            <p:strVal val="#ppt_x"/>
                                          </p:val>
                                        </p:tav>
                                      </p:tavLst>
                                    </p:anim>
                                    <p:anim calcmode="lin" valueType="num">
                                      <p:cBhvr additive="base">
                                        <p:cTn id="20" dur="1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23990" y="217893"/>
            <a:ext cx="3724395" cy="732549"/>
            <a:chOff x="-423990" y="217893"/>
            <a:chExt cx="3724395" cy="732549"/>
          </a:xfrm>
        </p:grpSpPr>
        <p:sp>
          <p:nvSpPr>
            <p:cNvPr id="8" name="矩形: 圆角 7"/>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6" name="矩形: 圆角 5"/>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 name="矩形 3"/>
            <p:cNvSpPr/>
            <p:nvPr/>
          </p:nvSpPr>
          <p:spPr>
            <a:xfrm>
              <a:off x="602230" y="297160"/>
              <a:ext cx="2698175" cy="584775"/>
            </a:xfrm>
            <a:prstGeom prst="rect">
              <a:avLst/>
            </a:prstGeom>
          </p:spPr>
          <p:txBody>
            <a:bodyPr wrap="square">
              <a:spAutoFit/>
            </a:bodyPr>
            <a:lstStyle/>
            <a:p>
              <a:pPr lvl="0">
                <a:defRPr/>
              </a:pPr>
              <a:r>
                <a:rPr lang="en-US" altLang="zh-CN" sz="3200" b="1" i="0" dirty="0">
                  <a:solidFill>
                    <a:srgbClr val="4F4F4F"/>
                  </a:solidFill>
                  <a:effectLst/>
                  <a:latin typeface="PingFang SC"/>
                </a:rPr>
                <a:t>Plan</a:t>
              </a:r>
              <a:endParaRPr lang="en-US" altLang="zh-CN" sz="3200" b="1" dirty="0">
                <a:solidFill>
                  <a:srgbClr val="000000">
                    <a:lumMod val="75000"/>
                    <a:lumOff val="25000"/>
                  </a:srgbClr>
                </a:solidFill>
                <a:cs typeface="+mn-ea"/>
                <a:sym typeface="+mn-lt"/>
              </a:endParaRPr>
            </a:p>
          </p:txBody>
        </p:sp>
      </p:grpSp>
      <p:grpSp>
        <p:nvGrpSpPr>
          <p:cNvPr id="13" name="组合 12"/>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4" name="组合 13"/>
            <p:cNvGrpSpPr/>
            <p:nvPr/>
          </p:nvGrpSpPr>
          <p:grpSpPr>
            <a:xfrm>
              <a:off x="11101138" y="224590"/>
              <a:ext cx="577516" cy="128336"/>
              <a:chOff x="10138611" y="240632"/>
              <a:chExt cx="577516" cy="128336"/>
            </a:xfrm>
            <a:grpFill/>
          </p:grpSpPr>
          <p:sp>
            <p:nvSpPr>
              <p:cNvPr id="19" name="椭圆 18"/>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p:cNvGrpSpPr/>
            <p:nvPr/>
          </p:nvGrpSpPr>
          <p:grpSpPr>
            <a:xfrm>
              <a:off x="11101138" y="433137"/>
              <a:ext cx="577516" cy="128336"/>
              <a:chOff x="10138611" y="240632"/>
              <a:chExt cx="577516" cy="128336"/>
            </a:xfrm>
            <a:grpFill/>
          </p:grpSpPr>
          <p:sp>
            <p:nvSpPr>
              <p:cNvPr id="16" name="椭圆 15"/>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椭圆 16"/>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2" name="任意多边形: 形状 21"/>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sp>
        <p:nvSpPr>
          <p:cNvPr id="24" name="矩形 23"/>
          <p:cNvSpPr/>
          <p:nvPr/>
        </p:nvSpPr>
        <p:spPr>
          <a:xfrm>
            <a:off x="4602393" y="1452335"/>
            <a:ext cx="6542095" cy="4211976"/>
          </a:xfrm>
          <a:prstGeom prst="rect">
            <a:avLst/>
          </a:prstGeom>
          <a:gradFill>
            <a:gsLst>
              <a:gs pos="0">
                <a:srgbClr val="40ABFA">
                  <a:alpha val="90000"/>
                </a:srgbClr>
              </a:gs>
              <a:gs pos="98000">
                <a:srgbClr val="3B5AA7">
                  <a:alpha val="90000"/>
                </a:srgbClr>
              </a:gs>
            </a:gsLst>
            <a:lin ang="12600000" scaled="0"/>
          </a:gradFill>
          <a:ln w="12700" cap="flat" cmpd="sng" algn="ctr">
            <a:noFill/>
            <a:prstDash val="solid"/>
            <a:miter lim="800000"/>
          </a:ln>
          <a:effectLst>
            <a:outerShdw blurRad="635000" algn="ctr" rotWithShape="0">
              <a:prstClr val="black">
                <a:alpha val="15000"/>
              </a:prstClr>
            </a:outerShdw>
          </a:effectLst>
        </p:spPr>
        <p:txBody>
          <a:bodyPr rtlCol="0" anchor="ctr"/>
          <a:lstStyle/>
          <a:p>
            <a:pPr algn="ctr">
              <a:defRPr/>
            </a:pPr>
            <a:endParaRPr lang="zh-CN" altLang="en-US" sz="1775" kern="0" dirty="0">
              <a:solidFill>
                <a:srgbClr val="FFFFFF"/>
              </a:solidFill>
              <a:cs typeface="+mn-ea"/>
              <a:sym typeface="+mn-lt"/>
            </a:endParaRPr>
          </a:p>
        </p:txBody>
      </p:sp>
      <p:grpSp>
        <p:nvGrpSpPr>
          <p:cNvPr id="33" name="组合 32"/>
          <p:cNvGrpSpPr/>
          <p:nvPr/>
        </p:nvGrpSpPr>
        <p:grpSpPr>
          <a:xfrm>
            <a:off x="1386017" y="909739"/>
            <a:ext cx="3224332" cy="4769166"/>
            <a:chOff x="1347537" y="917235"/>
            <a:chExt cx="3224332" cy="4769166"/>
          </a:xfrm>
        </p:grpSpPr>
        <p:grpSp>
          <p:nvGrpSpPr>
            <p:cNvPr id="2" name="组合 1"/>
            <p:cNvGrpSpPr/>
            <p:nvPr/>
          </p:nvGrpSpPr>
          <p:grpSpPr>
            <a:xfrm>
              <a:off x="1352537" y="3248001"/>
              <a:ext cx="3211376" cy="2438400"/>
              <a:chOff x="1352537" y="1467326"/>
              <a:chExt cx="3211376" cy="2438400"/>
            </a:xfrm>
          </p:grpSpPr>
          <p:sp>
            <p:nvSpPr>
              <p:cNvPr id="25" name="矩形 24"/>
              <p:cNvSpPr/>
              <p:nvPr/>
            </p:nvSpPr>
            <p:spPr>
              <a:xfrm>
                <a:off x="1352537" y="1467326"/>
                <a:ext cx="3211376" cy="2438400"/>
              </a:xfrm>
              <a:prstGeom prst="rect">
                <a:avLst/>
              </a:prstGeom>
              <a:solidFill>
                <a:srgbClr val="40ABFA"/>
              </a:solidFill>
              <a:ln w="12700" cap="flat" cmpd="sng" algn="ctr">
                <a:noFill/>
                <a:prstDash val="solid"/>
                <a:miter lim="800000"/>
              </a:ln>
              <a:effectLst/>
            </p:spPr>
            <p:txBody>
              <a:bodyPr rtlCol="0" anchor="ctr"/>
              <a:lstStyle/>
              <a:p>
                <a:pPr algn="ctr">
                  <a:defRPr/>
                </a:pPr>
                <a:endParaRPr lang="zh-CN" altLang="en-US" sz="1775" kern="0" dirty="0">
                  <a:solidFill>
                    <a:srgbClr val="FFFFFF"/>
                  </a:solidFill>
                  <a:cs typeface="+mn-ea"/>
                  <a:sym typeface="+mn-lt"/>
                </a:endParaRPr>
              </a:p>
            </p:txBody>
          </p:sp>
          <p:sp>
            <p:nvSpPr>
              <p:cNvPr id="26" name="Text Placeholder 2"/>
              <p:cNvSpPr txBox="1"/>
              <p:nvPr/>
            </p:nvSpPr>
            <p:spPr>
              <a:xfrm>
                <a:off x="1588168" y="1641479"/>
                <a:ext cx="2695074" cy="1780674"/>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endParaRPr lang="en-US" altLang="zh-CN" b="1" dirty="0">
                  <a:solidFill>
                    <a:srgbClr val="FFFFFF"/>
                  </a:solidFill>
                  <a:latin typeface="+mn-lt"/>
                  <a:ea typeface="+mn-ea"/>
                  <a:cs typeface="+mn-ea"/>
                  <a:sym typeface="+mn-lt"/>
                </a:endParaRPr>
              </a:p>
              <a:p>
                <a:pPr algn="l"/>
                <a:r>
                  <a:rPr lang="en-US" altLang="zh-CN" sz="3200" b="1" i="0" dirty="0">
                    <a:solidFill>
                      <a:srgbClr val="4F4F4F"/>
                    </a:solidFill>
                    <a:effectLst/>
                    <a:latin typeface="PingFang SC"/>
                  </a:rPr>
                  <a:t>Expected Plan</a:t>
                </a:r>
                <a:endParaRPr lang="en-US" altLang="zh-CN" sz="3200" b="1" i="0" dirty="0">
                  <a:solidFill>
                    <a:srgbClr val="4F4F4F"/>
                  </a:solidFill>
                  <a:effectLst/>
                  <a:latin typeface="PingFang SC"/>
                </a:endParaRPr>
              </a:p>
            </p:txBody>
          </p:sp>
        </p:grpSp>
        <p:grpSp>
          <p:nvGrpSpPr>
            <p:cNvPr id="5" name="组合 4"/>
            <p:cNvGrpSpPr/>
            <p:nvPr/>
          </p:nvGrpSpPr>
          <p:grpSpPr>
            <a:xfrm>
              <a:off x="1347537" y="917235"/>
              <a:ext cx="3224332" cy="2852660"/>
              <a:chOff x="1347537" y="917235"/>
              <a:chExt cx="3224332" cy="2852660"/>
            </a:xfrm>
          </p:grpSpPr>
          <p:sp>
            <p:nvSpPr>
              <p:cNvPr id="3" name="矩形 2"/>
              <p:cNvSpPr/>
              <p:nvPr/>
            </p:nvSpPr>
            <p:spPr>
              <a:xfrm>
                <a:off x="1347537" y="1459831"/>
                <a:ext cx="3208420" cy="1796716"/>
              </a:xfrm>
              <a:prstGeom prst="rect">
                <a:avLst/>
              </a:prstGeom>
              <a:solidFill>
                <a:srgbClr val="40ABFA"/>
              </a:solidFill>
              <a:ln>
                <a:noFill/>
              </a:ln>
              <a:effectLst>
                <a:outerShdw blurRad="635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2" name="图片 31"/>
              <p:cNvPicPr>
                <a:picLocks noChangeAspect="1"/>
              </p:cNvPicPr>
              <p:nvPr/>
            </p:nvPicPr>
            <p:blipFill rotWithShape="1">
              <a:blip r:embed="rId1">
                <a:extLst>
                  <a:ext uri="{28A0092B-C50C-407E-A947-70E740481C1C}">
                    <a14:useLocalDpi xmlns:a14="http://schemas.microsoft.com/office/drawing/2010/main" val="0"/>
                  </a:ext>
                </a:extLst>
              </a:blip>
              <a:srcRect l="10119" b="13740"/>
              <a:stretch>
                <a:fillRect/>
              </a:stretch>
            </p:blipFill>
            <p:spPr>
              <a:xfrm>
                <a:off x="1604080" y="917235"/>
                <a:ext cx="2967789" cy="2852660"/>
              </a:xfrm>
              <a:prstGeom prst="rect">
                <a:avLst/>
              </a:prstGeom>
            </p:spPr>
          </p:pic>
        </p:grpSp>
      </p:grpSp>
      <p:sp>
        <p:nvSpPr>
          <p:cNvPr id="23" name="文本框 22"/>
          <p:cNvSpPr txBox="1"/>
          <p:nvPr/>
        </p:nvSpPr>
        <p:spPr>
          <a:xfrm>
            <a:off x="5025000" y="1579512"/>
            <a:ext cx="5673012" cy="3957622"/>
          </a:xfrm>
          <a:prstGeom prst="rect">
            <a:avLst/>
          </a:prstGeom>
          <a:noFill/>
        </p:spPr>
        <p:txBody>
          <a:bodyPr wrap="square" rtlCol="0">
            <a:spAutoFit/>
          </a:bodyPr>
          <a:lstStyle/>
          <a:p>
            <a:pPr>
              <a:lnSpc>
                <a:spcPct val="200000"/>
              </a:lnSpc>
            </a:pPr>
            <a:r>
              <a:rPr lang="en-US" altLang="zh-CN" sz="1600" b="1" dirty="0">
                <a:solidFill>
                  <a:srgbClr val="FFFFFF"/>
                </a:solidFill>
                <a:latin typeface="+mj-lt"/>
                <a:cs typeface="+mn-ea"/>
                <a:sym typeface="+mn-lt"/>
              </a:rPr>
              <a:t>The mini program we designed is a learning mini program for beginner of learning open source. We plan to program and develop the project code in the stage of Alpha Sprint. And then we will test and optimize the project after the development. We will use </a:t>
            </a:r>
            <a:r>
              <a:rPr lang="en-US" altLang="zh-CN" sz="1600" b="1" dirty="0" err="1">
                <a:solidFill>
                  <a:srgbClr val="FFFFFF"/>
                </a:solidFill>
                <a:latin typeface="+mj-lt"/>
                <a:cs typeface="+mn-ea"/>
                <a:sym typeface="+mn-lt"/>
              </a:rPr>
              <a:t>Python+Django</a:t>
            </a:r>
            <a:r>
              <a:rPr lang="en-US" altLang="zh-CN" sz="1600" b="1" dirty="0">
                <a:solidFill>
                  <a:srgbClr val="FFFFFF"/>
                </a:solidFill>
                <a:latin typeface="+mj-lt"/>
                <a:cs typeface="+mn-ea"/>
                <a:sym typeface="+mn-lt"/>
              </a:rPr>
              <a:t> to realize our goal. This mini program can be used to search, rank, classify and push the articles.</a:t>
            </a:r>
            <a:endParaRPr lang="en-US" altLang="zh-CN" sz="1600" b="1" dirty="0">
              <a:solidFill>
                <a:srgbClr val="FFFFFF"/>
              </a:solidFill>
              <a:latin typeface="+mj-lt"/>
              <a:cs typeface="+mn-ea"/>
              <a:sym typeface="+mn-lt"/>
            </a:endParaRPr>
          </a:p>
        </p:txBody>
      </p:sp>
      <p:grpSp>
        <p:nvGrpSpPr>
          <p:cNvPr id="29" name="组合 28"/>
          <p:cNvGrpSpPr/>
          <p:nvPr/>
        </p:nvGrpSpPr>
        <p:grpSpPr>
          <a:xfrm>
            <a:off x="7254241" y="216333"/>
            <a:ext cx="4360244" cy="529389"/>
            <a:chOff x="1190325" y="1980965"/>
            <a:chExt cx="4360244" cy="529389"/>
          </a:xfrm>
        </p:grpSpPr>
        <p:sp>
          <p:nvSpPr>
            <p:cNvPr id="30" name="文本框 29"/>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31" name="矩形: 圆角 30"/>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4" name="图形 3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9000" decel="810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500" fill="hold"/>
                                        <p:tgtEl>
                                          <p:spTgt spid="33"/>
                                        </p:tgtEl>
                                        <p:attrNameLst>
                                          <p:attrName>ppt_x</p:attrName>
                                        </p:attrNameLst>
                                      </p:cBhvr>
                                      <p:tavLst>
                                        <p:tav tm="0">
                                          <p:val>
                                            <p:strVal val="0-#ppt_w/2"/>
                                          </p:val>
                                        </p:tav>
                                        <p:tav tm="100000">
                                          <p:val>
                                            <p:strVal val="#ppt_x"/>
                                          </p:val>
                                        </p:tav>
                                      </p:tavLst>
                                    </p:anim>
                                    <p:anim calcmode="lin" valueType="num">
                                      <p:cBhvr additive="base">
                                        <p:cTn id="8" dur="15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accel="27000" decel="73000"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1500" fill="hold"/>
                                        <p:tgtEl>
                                          <p:spTgt spid="29"/>
                                        </p:tgtEl>
                                        <p:attrNameLst>
                                          <p:attrName>ppt_x</p:attrName>
                                        </p:attrNameLst>
                                      </p:cBhvr>
                                      <p:tavLst>
                                        <p:tav tm="0">
                                          <p:val>
                                            <p:strVal val="1+#ppt_w/2"/>
                                          </p:val>
                                        </p:tav>
                                        <p:tav tm="100000">
                                          <p:val>
                                            <p:strVal val="#ppt_x"/>
                                          </p:val>
                                        </p:tav>
                                      </p:tavLst>
                                    </p:anim>
                                    <p:anim calcmode="lin" valueType="num">
                                      <p:cBhvr additive="base">
                                        <p:cTn id="13" dur="1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flipH="1">
            <a:off x="-3625516" y="2967789"/>
            <a:ext cx="15817516" cy="4309311"/>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4" name="图片 3" descr="图片包含 游戏机, 乐高, 玩具&#10;&#10;描述已自动生成"/>
          <p:cNvPicPr>
            <a:picLocks noChangeAspect="1"/>
          </p:cNvPicPr>
          <p:nvPr/>
        </p:nvPicPr>
        <p:blipFill rotWithShape="1">
          <a:blip r:embed="rId1">
            <a:extLst>
              <a:ext uri="{28A0092B-C50C-407E-A947-70E740481C1C}">
                <a14:useLocalDpi xmlns:a14="http://schemas.microsoft.com/office/drawing/2010/main" val="0"/>
              </a:ext>
            </a:extLst>
          </a:blip>
          <a:srcRect l="22243" t="1839" r="20680" b="3129"/>
          <a:stretch>
            <a:fillRect/>
          </a:stretch>
        </p:blipFill>
        <p:spPr>
          <a:xfrm>
            <a:off x="0" y="944827"/>
            <a:ext cx="4232293" cy="4968346"/>
          </a:xfrm>
          <a:prstGeom prst="rect">
            <a:avLst/>
          </a:prstGeom>
        </p:spPr>
      </p:pic>
      <p:grpSp>
        <p:nvGrpSpPr>
          <p:cNvPr id="16" name="组合 15"/>
          <p:cNvGrpSpPr/>
          <p:nvPr/>
        </p:nvGrpSpPr>
        <p:grpSpPr>
          <a:xfrm>
            <a:off x="4272972" y="2395178"/>
            <a:ext cx="1611338" cy="1835927"/>
            <a:chOff x="6791582" y="879197"/>
            <a:chExt cx="1611338" cy="1835927"/>
          </a:xfrm>
        </p:grpSpPr>
        <p:grpSp>
          <p:nvGrpSpPr>
            <p:cNvPr id="15" name="组合 14"/>
            <p:cNvGrpSpPr/>
            <p:nvPr/>
          </p:nvGrpSpPr>
          <p:grpSpPr>
            <a:xfrm>
              <a:off x="6791582" y="879197"/>
              <a:ext cx="1611338" cy="1835927"/>
              <a:chOff x="6791582" y="879197"/>
              <a:chExt cx="1611338" cy="1835927"/>
            </a:xfrm>
          </p:grpSpPr>
          <p:sp>
            <p:nvSpPr>
              <p:cNvPr id="11" name="菱形 10"/>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2" name="菱形 11"/>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14" name="矩形 13"/>
            <p:cNvSpPr/>
            <p:nvPr/>
          </p:nvSpPr>
          <p:spPr>
            <a:xfrm>
              <a:off x="7063594" y="145765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prstClr val="white"/>
                  </a:solidFill>
                  <a:effectLst/>
                  <a:uLnTx/>
                  <a:uFillTx/>
                  <a:cs typeface="+mn-ea"/>
                  <a:sym typeface="+mn-lt"/>
                </a:rPr>
                <a:t>02</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17" name="文本框 16"/>
          <p:cNvSpPr txBox="1"/>
          <p:nvPr/>
        </p:nvSpPr>
        <p:spPr>
          <a:xfrm>
            <a:off x="5990155" y="3007651"/>
            <a:ext cx="6096000" cy="584775"/>
          </a:xfrm>
          <a:prstGeom prst="rect">
            <a:avLst/>
          </a:prstGeom>
          <a:noFill/>
        </p:spPr>
        <p:txBody>
          <a:bodyPr wrap="square" rtlCol="0">
            <a:spAutoFit/>
          </a:bodyPr>
          <a:lstStyle/>
          <a:p>
            <a:pPr defTabSz="1219200">
              <a:lnSpc>
                <a:spcPct val="100000"/>
              </a:lnSpc>
              <a:spcBef>
                <a:spcPct val="0"/>
              </a:spcBef>
              <a:buNone/>
              <a:defRPr/>
            </a:pPr>
            <a:r>
              <a:rPr lang="en-US" altLang="zh-CN" sz="3200" kern="0" dirty="0">
                <a:solidFill>
                  <a:srgbClr val="000000">
                    <a:lumMod val="75000"/>
                    <a:lumOff val="25000"/>
                  </a:srgbClr>
                </a:solidFill>
                <a:cs typeface="+mn-ea"/>
                <a:sym typeface="+mn-lt"/>
              </a:rPr>
              <a:t>The actual progress and curve</a:t>
            </a:r>
            <a:endParaRPr lang="zh-CN" altLang="en-US" sz="3200" kern="0" dirty="0">
              <a:solidFill>
                <a:srgbClr val="000000">
                  <a:lumMod val="75000"/>
                  <a:lumOff val="25000"/>
                </a:srgb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2000"/>
                            </p:stCondLst>
                            <p:childTnLst>
                              <p:par>
                                <p:cTn id="21" presetID="2" presetClass="entr" presetSubtype="2" accel="21000" decel="7900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500" fill="hold"/>
                                        <p:tgtEl>
                                          <p:spTgt spid="17"/>
                                        </p:tgtEl>
                                        <p:attrNameLst>
                                          <p:attrName>ppt_x</p:attrName>
                                        </p:attrNameLst>
                                      </p:cBhvr>
                                      <p:tavLst>
                                        <p:tav tm="0">
                                          <p:val>
                                            <p:strVal val="1+#ppt_w/2"/>
                                          </p:val>
                                        </p:tav>
                                        <p:tav tm="100000">
                                          <p:val>
                                            <p:strVal val="#ppt_x"/>
                                          </p:val>
                                        </p:tav>
                                      </p:tavLst>
                                    </p:anim>
                                    <p:anim calcmode="lin" valueType="num">
                                      <p:cBhvr additive="base">
                                        <p:cTn id="24"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15" name="组合 14"/>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6" name="组合 15"/>
            <p:cNvGrpSpPr/>
            <p:nvPr/>
          </p:nvGrpSpPr>
          <p:grpSpPr>
            <a:xfrm>
              <a:off x="11101138" y="224590"/>
              <a:ext cx="577516" cy="128336"/>
              <a:chOff x="10138611" y="240632"/>
              <a:chExt cx="577516" cy="128336"/>
            </a:xfrm>
            <a:grpFill/>
          </p:grpSpPr>
          <p:sp>
            <p:nvSpPr>
              <p:cNvPr id="21" name="椭圆 20"/>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椭圆 21"/>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椭圆 22"/>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7" name="组合 16"/>
            <p:cNvGrpSpPr/>
            <p:nvPr/>
          </p:nvGrpSpPr>
          <p:grpSpPr>
            <a:xfrm>
              <a:off x="11101138" y="433137"/>
              <a:ext cx="577516" cy="128336"/>
              <a:chOff x="10138611" y="240632"/>
              <a:chExt cx="577516" cy="128336"/>
            </a:xfrm>
            <a:grpFill/>
          </p:grpSpPr>
          <p:sp>
            <p:nvSpPr>
              <p:cNvPr id="18" name="椭圆 17"/>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4" name="矩形 23"/>
          <p:cNvSpPr/>
          <p:nvPr/>
        </p:nvSpPr>
        <p:spPr>
          <a:xfrm>
            <a:off x="978340" y="1946366"/>
            <a:ext cx="7576457" cy="3500845"/>
          </a:xfrm>
          <a:prstGeom prst="rect">
            <a:avLst/>
          </a:prstGeom>
          <a:noFill/>
          <a:ln>
            <a:noFill/>
          </a:ln>
          <a:effectLst>
            <a:outerShdw blurRad="381000" dist="444500" dir="5400000" sx="90000" sy="9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6" name="组合 35"/>
          <p:cNvGrpSpPr/>
          <p:nvPr/>
        </p:nvGrpSpPr>
        <p:grpSpPr>
          <a:xfrm>
            <a:off x="513348" y="1909011"/>
            <a:ext cx="3042998" cy="3589331"/>
            <a:chOff x="513348" y="1909011"/>
            <a:chExt cx="3042998" cy="3589331"/>
          </a:xfrm>
        </p:grpSpPr>
        <p:sp>
          <p:nvSpPr>
            <p:cNvPr id="34" name="矩形 33"/>
            <p:cNvSpPr/>
            <p:nvPr/>
          </p:nvSpPr>
          <p:spPr>
            <a:xfrm>
              <a:off x="625642" y="1909011"/>
              <a:ext cx="2759242" cy="3481136"/>
            </a:xfrm>
            <a:prstGeom prst="rect">
              <a:avLst/>
            </a:prstGeom>
            <a:solidFill>
              <a:schemeClr val="bg1"/>
            </a:solidFill>
            <a:ln>
              <a:noFill/>
            </a:ln>
            <a:effectLst>
              <a:outerShdw blurRad="76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5" name="图片 34"/>
            <p:cNvPicPr>
              <a:picLocks noChangeAspect="1"/>
            </p:cNvPicPr>
            <p:nvPr/>
          </p:nvPicPr>
          <p:blipFill rotWithShape="1">
            <a:blip r:embed="rId1" cstate="print">
              <a:extLst>
                <a:ext uri="{28A0092B-C50C-407E-A947-70E740481C1C}">
                  <a14:useLocalDpi xmlns:a14="http://schemas.microsoft.com/office/drawing/2010/main" val="0"/>
                </a:ext>
              </a:extLst>
            </a:blip>
            <a:srcRect l="23128" r="21367" b="7141"/>
            <a:stretch>
              <a:fillRect/>
            </a:stretch>
          </p:blipFill>
          <p:spPr>
            <a:xfrm>
              <a:off x="513348" y="1909011"/>
              <a:ext cx="3042998" cy="3589331"/>
            </a:xfrm>
            <a:prstGeom prst="rect">
              <a:avLst/>
            </a:prstGeom>
          </p:spPr>
        </p:pic>
      </p:grpSp>
      <p:sp>
        <p:nvSpPr>
          <p:cNvPr id="37" name="矩形 36"/>
          <p:cNvSpPr/>
          <p:nvPr/>
        </p:nvSpPr>
        <p:spPr>
          <a:xfrm>
            <a:off x="3384884" y="1909011"/>
            <a:ext cx="8101261" cy="3481136"/>
          </a:xfrm>
          <a:prstGeom prst="rect">
            <a:avLst/>
          </a:prstGeom>
          <a:gradFill>
            <a:gsLst>
              <a:gs pos="36300">
                <a:srgbClr val="3067B6"/>
              </a:gs>
              <a:gs pos="0">
                <a:srgbClr val="27408F">
                  <a:alpha val="90000"/>
                </a:srgbClr>
              </a:gs>
              <a:gs pos="100000">
                <a:srgbClr val="40ABFA"/>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文本框 42"/>
          <p:cNvSpPr txBox="1"/>
          <p:nvPr/>
        </p:nvSpPr>
        <p:spPr>
          <a:xfrm>
            <a:off x="3556346" y="1711579"/>
            <a:ext cx="7202823" cy="3517438"/>
          </a:xfrm>
          <a:prstGeom prst="rect">
            <a:avLst/>
          </a:prstGeom>
          <a:noFill/>
        </p:spPr>
        <p:txBody>
          <a:bodyPr wrap="square" rtlCol="0">
            <a:spAutoFit/>
          </a:bodyPr>
          <a:lstStyle/>
          <a:p>
            <a:pPr lvl="0" algn="just" hangingPunct="0">
              <a:lnSpc>
                <a:spcPct val="200000"/>
              </a:lnSpc>
              <a:defRPr/>
            </a:pPr>
            <a:r>
              <a:rPr lang="en-US" altLang="zh-CN" sz="2400" b="1" dirty="0">
                <a:solidFill>
                  <a:schemeClr val="bg1"/>
                </a:solidFill>
                <a:cs typeface="+mn-ea"/>
                <a:sym typeface="+mn-lt"/>
              </a:rPr>
              <a:t>Actual Progress</a:t>
            </a:r>
            <a:endParaRPr lang="en-US" altLang="zh-CN" sz="2400" b="1" dirty="0">
              <a:solidFill>
                <a:schemeClr val="bg1"/>
              </a:solidFill>
              <a:cs typeface="+mn-ea"/>
              <a:sym typeface="+mn-lt"/>
            </a:endParaRPr>
          </a:p>
          <a:p>
            <a:pPr lvl="0" algn="just" hangingPunct="0">
              <a:lnSpc>
                <a:spcPct val="200000"/>
              </a:lnSpc>
              <a:defRPr/>
            </a:pPr>
            <a:r>
              <a:rPr lang="en-US" altLang="zh-CN" dirty="0">
                <a:solidFill>
                  <a:schemeClr val="bg1"/>
                </a:solidFill>
                <a:cs typeface="+mn-ea"/>
                <a:sym typeface="+mn-lt"/>
              </a:rPr>
              <a:t> Due to our ability, we have made every effort to realize our plans. At the present, we have applied for a domain name, but it can be used locally. We have constructed the server structure by using Django and this structure can be used. We have created interfaces of searching, ranking and classifying. </a:t>
            </a:r>
            <a:endParaRPr lang="en-US" altLang="zh-CN" dirty="0">
              <a:solidFill>
                <a:schemeClr val="bg1"/>
              </a:solidFill>
              <a:cs typeface="+mn-ea"/>
              <a:sym typeface="+mn-lt"/>
            </a:endParaRPr>
          </a:p>
        </p:txBody>
      </p:sp>
      <p:grpSp>
        <p:nvGrpSpPr>
          <p:cNvPr id="26" name="组合 25"/>
          <p:cNvGrpSpPr/>
          <p:nvPr/>
        </p:nvGrpSpPr>
        <p:grpSpPr>
          <a:xfrm>
            <a:off x="-423990" y="217893"/>
            <a:ext cx="1210951" cy="732549"/>
            <a:chOff x="-423990" y="217893"/>
            <a:chExt cx="1210951" cy="732549"/>
          </a:xfrm>
        </p:grpSpPr>
        <p:sp>
          <p:nvSpPr>
            <p:cNvPr id="27" name="矩形: 圆角 26"/>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28" name="矩形: 圆角 27"/>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29" name="矩形 28"/>
            <p:cNvSpPr/>
            <p:nvPr/>
          </p:nvSpPr>
          <p:spPr>
            <a:xfrm>
              <a:off x="602230" y="297160"/>
              <a:ext cx="184731" cy="523220"/>
            </a:xfrm>
            <a:prstGeom prst="rect">
              <a:avLst/>
            </a:prstGeom>
          </p:spPr>
          <p:txBody>
            <a:bodyPr wrap="none">
              <a:spAutoFit/>
            </a:bodyPr>
            <a:lstStyle/>
            <a:p>
              <a:pPr lvl="0">
                <a:defRPr/>
              </a:pPr>
              <a:endParaRPr lang="en-US" altLang="zh-CN" sz="2800" b="1" dirty="0">
                <a:solidFill>
                  <a:srgbClr val="000000">
                    <a:lumMod val="75000"/>
                    <a:lumOff val="25000"/>
                  </a:srgbClr>
                </a:solidFill>
                <a:cs typeface="+mn-ea"/>
                <a:sym typeface="+mn-lt"/>
              </a:endParaRPr>
            </a:p>
          </p:txBody>
        </p:sp>
      </p:grpSp>
      <p:grpSp>
        <p:nvGrpSpPr>
          <p:cNvPr id="30" name="组合 29"/>
          <p:cNvGrpSpPr/>
          <p:nvPr/>
        </p:nvGrpSpPr>
        <p:grpSpPr>
          <a:xfrm>
            <a:off x="7641875" y="288569"/>
            <a:ext cx="4360244" cy="529389"/>
            <a:chOff x="1190325" y="1980965"/>
            <a:chExt cx="4360244" cy="529389"/>
          </a:xfrm>
        </p:grpSpPr>
        <p:sp>
          <p:nvSpPr>
            <p:cNvPr id="38" name="文本框 37"/>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39" name="矩形: 圆角 38"/>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0" name="图形 3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2870" y="2040119"/>
              <a:ext cx="411080" cy="41108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 presetClass="entr" presetSubtype="8" accel="19000" decel="8100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1500" fill="hold"/>
                                        <p:tgtEl>
                                          <p:spTgt spid="36"/>
                                        </p:tgtEl>
                                        <p:attrNameLst>
                                          <p:attrName>ppt_x</p:attrName>
                                        </p:attrNameLst>
                                      </p:cBhvr>
                                      <p:tavLst>
                                        <p:tav tm="0">
                                          <p:val>
                                            <p:strVal val="0-#ppt_w/2"/>
                                          </p:val>
                                        </p:tav>
                                        <p:tav tm="100000">
                                          <p:val>
                                            <p:strVal val="#ppt_x"/>
                                          </p:val>
                                        </p:tav>
                                      </p:tavLst>
                                    </p:anim>
                                    <p:anim calcmode="lin" valueType="num">
                                      <p:cBhvr additive="base">
                                        <p:cTn id="14" dur="1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par>
                          <p:cTn id="23" fill="hold">
                            <p:stCondLst>
                              <p:cond delay="2500"/>
                            </p:stCondLst>
                            <p:childTnLst>
                              <p:par>
                                <p:cTn id="24" presetID="2" presetClass="entr" presetSubtype="2" accel="27000" decel="73000"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1500" fill="hold"/>
                                        <p:tgtEl>
                                          <p:spTgt spid="30"/>
                                        </p:tgtEl>
                                        <p:attrNameLst>
                                          <p:attrName>ppt_x</p:attrName>
                                        </p:attrNameLst>
                                      </p:cBhvr>
                                      <p:tavLst>
                                        <p:tav tm="0">
                                          <p:val>
                                            <p:strVal val="1+#ppt_w/2"/>
                                          </p:val>
                                        </p:tav>
                                        <p:tav tm="100000">
                                          <p:val>
                                            <p:strVal val="#ppt_x"/>
                                          </p:val>
                                        </p:tav>
                                      </p:tavLst>
                                    </p:anim>
                                    <p:anim calcmode="lin" valueType="num">
                                      <p:cBhvr additive="base">
                                        <p:cTn id="27" dur="1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flipV="1">
            <a:off x="10379242" y="4620506"/>
            <a:ext cx="1812757" cy="2237490"/>
          </a:xfrm>
          <a:custGeom>
            <a:avLst/>
            <a:gdLst>
              <a:gd name="connsiteX0" fmla="*/ 1267209 w 1267209"/>
              <a:gd name="connsiteY0" fmla="*/ 0 h 1620256"/>
              <a:gd name="connsiteX1" fmla="*/ 1267209 w 1267209"/>
              <a:gd name="connsiteY1" fmla="*/ 1620256 h 1620256"/>
              <a:gd name="connsiteX2" fmla="*/ 1244797 w 1267209"/>
              <a:gd name="connsiteY2" fmla="*/ 1613203 h 1620256"/>
              <a:gd name="connsiteX3" fmla="*/ 974486 w 1267209"/>
              <a:gd name="connsiteY3" fmla="*/ 1462269 h 1620256"/>
              <a:gd name="connsiteX4" fmla="*/ 799015 w 1267209"/>
              <a:gd name="connsiteY4" fmla="*/ 631459 h 1620256"/>
              <a:gd name="connsiteX5" fmla="*/ 51638 w 1267209"/>
              <a:gd name="connsiteY5" fmla="*/ 261537 h 1620256"/>
              <a:gd name="connsiteX6" fmla="*/ 0 w 1267209"/>
              <a:gd name="connsiteY6" fmla="*/ 71513 h 1620256"/>
              <a:gd name="connsiteX7" fmla="*/ 4845 w 1267209"/>
              <a:gd name="connsiteY7" fmla="*/ 0 h 1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209" h="1620256">
                <a:moveTo>
                  <a:pt x="1267209" y="0"/>
                </a:moveTo>
                <a:lnTo>
                  <a:pt x="1267209" y="1620256"/>
                </a:lnTo>
                <a:lnTo>
                  <a:pt x="1244797" y="1613203"/>
                </a:lnTo>
                <a:cubicBezTo>
                  <a:pt x="1132041" y="1573564"/>
                  <a:pt x="1032319" y="1524229"/>
                  <a:pt x="974486" y="1462269"/>
                </a:cubicBezTo>
                <a:cubicBezTo>
                  <a:pt x="799015" y="1274276"/>
                  <a:pt x="952822" y="831581"/>
                  <a:pt x="799015" y="631459"/>
                </a:cubicBezTo>
                <a:cubicBezTo>
                  <a:pt x="645206" y="431338"/>
                  <a:pt x="163203" y="427295"/>
                  <a:pt x="51638" y="261537"/>
                </a:cubicBezTo>
                <a:cubicBezTo>
                  <a:pt x="16774" y="209737"/>
                  <a:pt x="1479" y="143034"/>
                  <a:pt x="0" y="71513"/>
                </a:cubicBezTo>
                <a:lnTo>
                  <a:pt x="4845" y="0"/>
                </a:lnTo>
                <a:close/>
              </a:path>
            </a:pathLst>
          </a:custGeom>
          <a:gradFill flip="none" rotWithShape="1">
            <a:gsLst>
              <a:gs pos="0">
                <a:srgbClr val="3A4692"/>
              </a:gs>
              <a:gs pos="100000">
                <a:srgbClr val="0070C0">
                  <a:lumMod val="60000"/>
                  <a:lumOff val="40000"/>
                </a:srgbClr>
              </a:gs>
            </a:gsLst>
            <a:lin ang="2700000" scaled="0"/>
            <a:tileRect/>
          </a:gradFill>
          <a:ln w="25400" cap="flat" cmpd="sng" algn="ctr">
            <a:noFill/>
            <a:prstDash val="solid"/>
          </a:ln>
          <a:effectLst>
            <a:outerShdw blurRad="139700" dist="38100" dir="5400000" algn="t" rotWithShape="0">
              <a:prstClr val="black">
                <a:alpha val="22000"/>
              </a:prstClr>
            </a:outerShdw>
          </a:effectLst>
        </p:spPr>
        <p:txBody>
          <a:bodyPr lIns="80632" tIns="40316" rIns="80632" bIns="40316" rtlCol="0" anchor="ctr"/>
          <a:lstStyle/>
          <a:p>
            <a:pPr algn="ctr"/>
            <a:endParaRPr lang="zh-CN" altLang="en-US" kern="0" dirty="0">
              <a:solidFill>
                <a:sysClr val="window" lastClr="FFFFFF"/>
              </a:solidFill>
              <a:cs typeface="+mn-ea"/>
              <a:sym typeface="+mn-lt"/>
            </a:endParaRPr>
          </a:p>
        </p:txBody>
      </p:sp>
      <p:grpSp>
        <p:nvGrpSpPr>
          <p:cNvPr id="15" name="组合 14"/>
          <p:cNvGrpSpPr/>
          <p:nvPr/>
        </p:nvGrpSpPr>
        <p:grpSpPr>
          <a:xfrm>
            <a:off x="449180" y="6176210"/>
            <a:ext cx="577516" cy="336883"/>
            <a:chOff x="11101138" y="224590"/>
            <a:chExt cx="577516" cy="336883"/>
          </a:xfrm>
          <a:gradFill>
            <a:gsLst>
              <a:gs pos="0">
                <a:srgbClr val="3A4692"/>
              </a:gs>
              <a:gs pos="100000">
                <a:srgbClr val="0070C0">
                  <a:lumMod val="60000"/>
                  <a:lumOff val="40000"/>
                </a:srgbClr>
              </a:gs>
            </a:gsLst>
            <a:lin ang="3600000" scaled="0"/>
          </a:gradFill>
        </p:grpSpPr>
        <p:grpSp>
          <p:nvGrpSpPr>
            <p:cNvPr id="16" name="组合 15"/>
            <p:cNvGrpSpPr/>
            <p:nvPr/>
          </p:nvGrpSpPr>
          <p:grpSpPr>
            <a:xfrm>
              <a:off x="11101138" y="224590"/>
              <a:ext cx="577516" cy="128336"/>
              <a:chOff x="10138611" y="240632"/>
              <a:chExt cx="577516" cy="128336"/>
            </a:xfrm>
            <a:grpFill/>
          </p:grpSpPr>
          <p:sp>
            <p:nvSpPr>
              <p:cNvPr id="21" name="椭圆 20"/>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椭圆 21"/>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椭圆 22"/>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7" name="组合 16"/>
            <p:cNvGrpSpPr/>
            <p:nvPr/>
          </p:nvGrpSpPr>
          <p:grpSpPr>
            <a:xfrm>
              <a:off x="11101138" y="433137"/>
              <a:ext cx="577516" cy="128336"/>
              <a:chOff x="10138611" y="240632"/>
              <a:chExt cx="577516" cy="128336"/>
            </a:xfrm>
            <a:grpFill/>
          </p:grpSpPr>
          <p:sp>
            <p:nvSpPr>
              <p:cNvPr id="18" name="椭圆 17"/>
              <p:cNvSpPr/>
              <p:nvPr/>
            </p:nvSpPr>
            <p:spPr>
              <a:xfrm>
                <a:off x="1013861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1036320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10587791" y="240632"/>
                <a:ext cx="128336" cy="1283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43" name="文本框 42"/>
          <p:cNvSpPr txBox="1"/>
          <p:nvPr/>
        </p:nvSpPr>
        <p:spPr>
          <a:xfrm>
            <a:off x="3849876" y="2314289"/>
            <a:ext cx="7202823" cy="2778774"/>
          </a:xfrm>
          <a:prstGeom prst="rect">
            <a:avLst/>
          </a:prstGeom>
          <a:noFill/>
        </p:spPr>
        <p:txBody>
          <a:bodyPr wrap="square" rtlCol="0">
            <a:spAutoFit/>
          </a:bodyPr>
          <a:lstStyle/>
          <a:p>
            <a:pPr lvl="0" algn="just" hangingPunct="0">
              <a:lnSpc>
                <a:spcPct val="200000"/>
              </a:lnSpc>
              <a:defRPr/>
            </a:pPr>
            <a:r>
              <a:rPr lang="en-US" altLang="zh-CN" dirty="0">
                <a:solidFill>
                  <a:schemeClr val="bg1"/>
                </a:solidFill>
                <a:cs typeface="+mn-ea"/>
                <a:sym typeface="+mn-lt"/>
              </a:rPr>
              <a:t>The mini program we designed is a learning mini program for beginner of learning open source. Users can search, share, like, and download articles in various categories. Users can learn about information of other people. And users will read their own published articles and others’ articles in their homepage.</a:t>
            </a:r>
            <a:endParaRPr lang="zh-CN" altLang="en-US" dirty="0">
              <a:solidFill>
                <a:schemeClr val="bg1"/>
              </a:solidFill>
              <a:cs typeface="+mn-ea"/>
              <a:sym typeface="+mn-lt"/>
            </a:endParaRPr>
          </a:p>
        </p:txBody>
      </p:sp>
      <p:grpSp>
        <p:nvGrpSpPr>
          <p:cNvPr id="32" name="组合 31"/>
          <p:cNvGrpSpPr/>
          <p:nvPr/>
        </p:nvGrpSpPr>
        <p:grpSpPr>
          <a:xfrm>
            <a:off x="-423990" y="217893"/>
            <a:ext cx="3950418" cy="732549"/>
            <a:chOff x="-423990" y="217893"/>
            <a:chExt cx="3950418" cy="732549"/>
          </a:xfrm>
        </p:grpSpPr>
        <p:sp>
          <p:nvSpPr>
            <p:cNvPr id="33" name="矩形: 圆角 32"/>
            <p:cNvSpPr/>
            <p:nvPr/>
          </p:nvSpPr>
          <p:spPr>
            <a:xfrm rot="2700000" flipH="1">
              <a:off x="-290379" y="217893"/>
              <a:ext cx="721788" cy="721788"/>
            </a:xfrm>
            <a:prstGeom prst="roundRect">
              <a:avLst/>
            </a:prstGeom>
            <a:solidFill>
              <a:srgbClr val="40A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1" name="矩形: 圆角 40"/>
            <p:cNvSpPr/>
            <p:nvPr/>
          </p:nvSpPr>
          <p:spPr>
            <a:xfrm rot="2700000" flipH="1">
              <a:off x="-423990" y="228654"/>
              <a:ext cx="721788" cy="721788"/>
            </a:xfrm>
            <a:prstGeom prst="roundRect">
              <a:avLst/>
            </a:prstGeom>
            <a:solidFill>
              <a:srgbClr val="3B5A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42" name="矩形 41"/>
            <p:cNvSpPr/>
            <p:nvPr/>
          </p:nvSpPr>
          <p:spPr>
            <a:xfrm>
              <a:off x="602230" y="297160"/>
              <a:ext cx="2924198" cy="523220"/>
            </a:xfrm>
            <a:prstGeom prst="rect">
              <a:avLst/>
            </a:prstGeom>
          </p:spPr>
          <p:txBody>
            <a:bodyPr wrap="none">
              <a:spAutoFit/>
            </a:bodyPr>
            <a:lstStyle/>
            <a:p>
              <a:pPr algn="l"/>
              <a:r>
                <a:rPr lang="en-US" altLang="zh-CN" sz="2800" b="1" i="1" dirty="0" err="1">
                  <a:solidFill>
                    <a:srgbClr val="4F4F4F"/>
                  </a:solidFill>
                  <a:effectLst/>
                  <a:latin typeface="PingFang SC"/>
                </a:rPr>
                <a:t>BurnOut</a:t>
              </a:r>
              <a:r>
                <a:rPr lang="en-US" altLang="zh-CN" sz="2800" b="1" i="1" dirty="0">
                  <a:solidFill>
                    <a:srgbClr val="4F4F4F"/>
                  </a:solidFill>
                  <a:effectLst/>
                  <a:latin typeface="PingFang SC"/>
                </a:rPr>
                <a:t> Diagram:</a:t>
              </a:r>
              <a:endParaRPr lang="en-US" altLang="zh-CN" sz="2800" b="1" i="0" dirty="0">
                <a:solidFill>
                  <a:srgbClr val="4F4F4F"/>
                </a:solidFill>
                <a:effectLst/>
                <a:latin typeface="PingFang SC"/>
              </a:endParaRPr>
            </a:p>
          </p:txBody>
        </p:sp>
      </p:grpSp>
      <p:grpSp>
        <p:nvGrpSpPr>
          <p:cNvPr id="44" name="组合 43"/>
          <p:cNvGrpSpPr/>
          <p:nvPr/>
        </p:nvGrpSpPr>
        <p:grpSpPr>
          <a:xfrm>
            <a:off x="7641875" y="288569"/>
            <a:ext cx="4360244" cy="529389"/>
            <a:chOff x="1190325" y="1980965"/>
            <a:chExt cx="4360244" cy="529389"/>
          </a:xfrm>
        </p:grpSpPr>
        <p:sp>
          <p:nvSpPr>
            <p:cNvPr id="45" name="文本框 44"/>
            <p:cNvSpPr txBox="1"/>
            <p:nvPr/>
          </p:nvSpPr>
          <p:spPr>
            <a:xfrm>
              <a:off x="1346488" y="2045604"/>
              <a:ext cx="3556382" cy="405595"/>
            </a:xfrm>
            <a:prstGeom prst="rect">
              <a:avLst/>
            </a:prstGeom>
            <a:noFill/>
          </p:spPr>
          <p:txBody>
            <a:bodyPr wrap="square" rtlCol="0">
              <a:spAutoFit/>
            </a:bodyPr>
            <a:lstStyle/>
            <a:p>
              <a:r>
                <a:rPr lang="en-US" altLang="zh-CN" sz="2000" dirty="0">
                  <a:solidFill>
                    <a:srgbClr val="40ABFA"/>
                  </a:solidFill>
                  <a:cs typeface="+mn-ea"/>
                  <a:sym typeface="+mn-lt"/>
                </a:rPr>
                <a:t>Software Engineering    |</a:t>
              </a:r>
              <a:endParaRPr lang="zh-CN" altLang="en-US" sz="2000" dirty="0">
                <a:solidFill>
                  <a:srgbClr val="40ABFA"/>
                </a:solidFill>
                <a:cs typeface="+mn-ea"/>
                <a:sym typeface="+mn-lt"/>
              </a:endParaRPr>
            </a:p>
          </p:txBody>
        </p:sp>
        <p:sp>
          <p:nvSpPr>
            <p:cNvPr id="46" name="矩形: 圆角 45"/>
            <p:cNvSpPr/>
            <p:nvPr/>
          </p:nvSpPr>
          <p:spPr>
            <a:xfrm>
              <a:off x="1190325" y="1980965"/>
              <a:ext cx="4360244" cy="529389"/>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7" name="图形 4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902870" y="2040119"/>
              <a:ext cx="411080" cy="411080"/>
            </a:xfrm>
            <a:prstGeom prst="rect">
              <a:avLst/>
            </a:prstGeom>
          </p:spPr>
        </p:pic>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923925"/>
            <a:ext cx="9210675" cy="5010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 presetClass="entr" presetSubtype="2" accel="27000" decel="7300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1500" fill="hold"/>
                                        <p:tgtEl>
                                          <p:spTgt spid="44"/>
                                        </p:tgtEl>
                                        <p:attrNameLst>
                                          <p:attrName>ppt_x</p:attrName>
                                        </p:attrNameLst>
                                      </p:cBhvr>
                                      <p:tavLst>
                                        <p:tav tm="0">
                                          <p:val>
                                            <p:strVal val="1+#ppt_w/2"/>
                                          </p:val>
                                        </p:tav>
                                        <p:tav tm="100000">
                                          <p:val>
                                            <p:strVal val="#ppt_x"/>
                                          </p:val>
                                        </p:tav>
                                      </p:tavLst>
                                    </p:anim>
                                    <p:anim calcmode="lin" valueType="num">
                                      <p:cBhvr additive="base">
                                        <p:cTn id="12" dur="1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flipH="1">
            <a:off x="-3625516" y="2967789"/>
            <a:ext cx="15817516" cy="4309311"/>
          </a:xfrm>
          <a:custGeom>
            <a:avLst/>
            <a:gdLst>
              <a:gd name="connsiteX0" fmla="*/ 9262035 w 12192000"/>
              <a:gd name="connsiteY0" fmla="*/ 524 h 3733799"/>
              <a:gd name="connsiteX1" fmla="*/ 10724838 w 12192000"/>
              <a:gd name="connsiteY1" fmla="*/ 536169 h 3733799"/>
              <a:gd name="connsiteX2" fmla="*/ 12118293 w 12192000"/>
              <a:gd name="connsiteY2" fmla="*/ 1133797 h 3733799"/>
              <a:gd name="connsiteX3" fmla="*/ 12192000 w 12192000"/>
              <a:gd name="connsiteY3" fmla="*/ 1141226 h 3733799"/>
              <a:gd name="connsiteX4" fmla="*/ 12192000 w 12192000"/>
              <a:gd name="connsiteY4" fmla="*/ 3733799 h 3733799"/>
              <a:gd name="connsiteX5" fmla="*/ 0 w 12192000"/>
              <a:gd name="connsiteY5" fmla="*/ 3733799 h 3733799"/>
              <a:gd name="connsiteX6" fmla="*/ 0 w 12192000"/>
              <a:gd name="connsiteY6" fmla="*/ 2044617 h 3733799"/>
              <a:gd name="connsiteX7" fmla="*/ 59075 w 12192000"/>
              <a:gd name="connsiteY7" fmla="*/ 2081444 h 3733799"/>
              <a:gd name="connsiteX8" fmla="*/ 1327269 w 12192000"/>
              <a:gd name="connsiteY8" fmla="*/ 1977000 h 3733799"/>
              <a:gd name="connsiteX9" fmla="*/ 7250856 w 12192000"/>
              <a:gd name="connsiteY9" fmla="*/ 1395612 h 3733799"/>
              <a:gd name="connsiteX10" fmla="*/ 9262035 w 12192000"/>
              <a:gd name="connsiteY10" fmla="*/ 524 h 373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733799">
                <a:moveTo>
                  <a:pt x="9262035" y="524"/>
                </a:moveTo>
                <a:cubicBezTo>
                  <a:pt x="9668911" y="-10661"/>
                  <a:pt x="10127283" y="157003"/>
                  <a:pt x="10724838" y="536169"/>
                </a:cubicBezTo>
                <a:cubicBezTo>
                  <a:pt x="11361364" y="914018"/>
                  <a:pt x="11800751" y="1086239"/>
                  <a:pt x="12118293" y="1133797"/>
                </a:cubicBezTo>
                <a:lnTo>
                  <a:pt x="12192000" y="1141226"/>
                </a:lnTo>
                <a:lnTo>
                  <a:pt x="12192000" y="3733799"/>
                </a:lnTo>
                <a:lnTo>
                  <a:pt x="0" y="3733799"/>
                </a:lnTo>
                <a:lnTo>
                  <a:pt x="0" y="2044617"/>
                </a:lnTo>
                <a:lnTo>
                  <a:pt x="59075" y="2081444"/>
                </a:lnTo>
                <a:cubicBezTo>
                  <a:pt x="383198" y="2264096"/>
                  <a:pt x="784719" y="2276054"/>
                  <a:pt x="1327269" y="1977000"/>
                </a:cubicBezTo>
                <a:cubicBezTo>
                  <a:pt x="3509642" y="965892"/>
                  <a:pt x="4437524" y="4188794"/>
                  <a:pt x="7250856" y="1395612"/>
                </a:cubicBezTo>
                <a:cubicBezTo>
                  <a:pt x="8048832" y="534591"/>
                  <a:pt x="8583909" y="19161"/>
                  <a:pt x="9262035" y="524"/>
                </a:cubicBezTo>
                <a:close/>
              </a:path>
            </a:pathLst>
          </a:custGeom>
          <a:gradFill flip="none" rotWithShape="1">
            <a:gsLst>
              <a:gs pos="7000">
                <a:srgbClr val="3A4692"/>
              </a:gs>
              <a:gs pos="100000">
                <a:srgbClr val="0070C0">
                  <a:lumMod val="60000"/>
                  <a:lumOff val="40000"/>
                </a:srgbClr>
              </a:gs>
            </a:gsLst>
            <a:lin ang="3600000" scaled="0"/>
            <a:tileRect/>
          </a:gradFill>
          <a:ln w="25400" cap="flat" cmpd="sng" algn="ctr">
            <a:noFill/>
            <a:prstDash val="solid"/>
          </a:ln>
          <a:effectLst>
            <a:outerShdw blurRad="139700" dist="38100" dir="5400000" algn="t" rotWithShape="0">
              <a:prstClr val="black">
                <a:alpha val="22000"/>
              </a:prstClr>
            </a:outerShdw>
          </a:effectLst>
        </p:spPr>
        <p:txBody>
          <a:bodyPr wrap="square" lIns="80632" tIns="40316" rIns="80632" bIns="40316"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4" name="图片 3" descr="图片包含 游戏机, 乐高, 玩具&#10;&#10;描述已自动生成"/>
          <p:cNvPicPr>
            <a:picLocks noChangeAspect="1"/>
          </p:cNvPicPr>
          <p:nvPr/>
        </p:nvPicPr>
        <p:blipFill rotWithShape="1">
          <a:blip r:embed="rId1">
            <a:extLst>
              <a:ext uri="{28A0092B-C50C-407E-A947-70E740481C1C}">
                <a14:useLocalDpi xmlns:a14="http://schemas.microsoft.com/office/drawing/2010/main" val="0"/>
              </a:ext>
            </a:extLst>
          </a:blip>
          <a:srcRect l="22243" t="1839" r="20680" b="3129"/>
          <a:stretch>
            <a:fillRect/>
          </a:stretch>
        </p:blipFill>
        <p:spPr>
          <a:xfrm>
            <a:off x="0" y="944827"/>
            <a:ext cx="4232293" cy="4968346"/>
          </a:xfrm>
          <a:prstGeom prst="rect">
            <a:avLst/>
          </a:prstGeom>
        </p:spPr>
      </p:pic>
      <p:grpSp>
        <p:nvGrpSpPr>
          <p:cNvPr id="16" name="组合 15"/>
          <p:cNvGrpSpPr/>
          <p:nvPr/>
        </p:nvGrpSpPr>
        <p:grpSpPr>
          <a:xfrm>
            <a:off x="4272972" y="2395178"/>
            <a:ext cx="1611338" cy="1835927"/>
            <a:chOff x="6791582" y="879197"/>
            <a:chExt cx="1611338" cy="1835927"/>
          </a:xfrm>
        </p:grpSpPr>
        <p:grpSp>
          <p:nvGrpSpPr>
            <p:cNvPr id="15" name="组合 14"/>
            <p:cNvGrpSpPr/>
            <p:nvPr/>
          </p:nvGrpSpPr>
          <p:grpSpPr>
            <a:xfrm>
              <a:off x="6791582" y="879197"/>
              <a:ext cx="1611338" cy="1835927"/>
              <a:chOff x="6791582" y="879197"/>
              <a:chExt cx="1611338" cy="1835927"/>
            </a:xfrm>
          </p:grpSpPr>
          <p:sp>
            <p:nvSpPr>
              <p:cNvPr id="11" name="菱形 10"/>
              <p:cNvSpPr/>
              <p:nvPr/>
            </p:nvSpPr>
            <p:spPr>
              <a:xfrm>
                <a:off x="6791582" y="879197"/>
                <a:ext cx="1611338" cy="1611338"/>
              </a:xfrm>
              <a:prstGeom prst="diamond">
                <a:avLst/>
              </a:prstGeom>
              <a:solidFill>
                <a:srgbClr val="40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12" name="菱形 11"/>
              <p:cNvSpPr/>
              <p:nvPr/>
            </p:nvSpPr>
            <p:spPr>
              <a:xfrm>
                <a:off x="6791582" y="1103786"/>
                <a:ext cx="1611338" cy="1611338"/>
              </a:xfrm>
              <a:prstGeom prst="diamond">
                <a:avLst/>
              </a:prstGeom>
              <a:solidFill>
                <a:srgbClr val="3B5A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14" name="矩形 13"/>
            <p:cNvSpPr/>
            <p:nvPr/>
          </p:nvSpPr>
          <p:spPr>
            <a:xfrm>
              <a:off x="7063594" y="145765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prstClr val="white"/>
                  </a:solidFill>
                  <a:effectLst/>
                  <a:uLnTx/>
                  <a:uFillTx/>
                  <a:cs typeface="+mn-ea"/>
                  <a:sym typeface="+mn-lt"/>
                </a:rPr>
                <a:t>03</a:t>
              </a:r>
              <a:endParaRPr kumimoji="0" lang="zh-CN" altLang="en-US" sz="3200" b="0" i="0" u="none" strike="noStrike" kern="1200" cap="none" spc="0" normalizeH="0" baseline="0" noProof="0" dirty="0">
                <a:ln>
                  <a:noFill/>
                </a:ln>
                <a:solidFill>
                  <a:prstClr val="white"/>
                </a:solidFill>
                <a:effectLst/>
                <a:uLnTx/>
                <a:uFillTx/>
                <a:cs typeface="+mn-ea"/>
                <a:sym typeface="+mn-lt"/>
              </a:endParaRPr>
            </a:p>
          </p:txBody>
        </p:sp>
      </p:grpSp>
      <p:sp>
        <p:nvSpPr>
          <p:cNvPr id="17" name="文本框 16"/>
          <p:cNvSpPr txBox="1"/>
          <p:nvPr/>
        </p:nvSpPr>
        <p:spPr>
          <a:xfrm>
            <a:off x="5884310" y="2967789"/>
            <a:ext cx="6289450" cy="707886"/>
          </a:xfrm>
          <a:prstGeom prst="rect">
            <a:avLst/>
          </a:prstGeom>
          <a:noFill/>
        </p:spPr>
        <p:txBody>
          <a:bodyPr wrap="square" rtlCol="0">
            <a:spAutoFit/>
          </a:bodyPr>
          <a:lstStyle/>
          <a:p>
            <a:pPr defTabSz="1219200">
              <a:lnSpc>
                <a:spcPct val="100000"/>
              </a:lnSpc>
              <a:spcBef>
                <a:spcPct val="0"/>
              </a:spcBef>
              <a:buNone/>
              <a:defRPr/>
            </a:pPr>
            <a:r>
              <a:rPr lang="en-US" altLang="zh-CN" sz="4000" kern="0" dirty="0">
                <a:solidFill>
                  <a:srgbClr val="000000">
                    <a:lumMod val="75000"/>
                    <a:lumOff val="25000"/>
                  </a:srgbClr>
                </a:solidFill>
                <a:cs typeface="+mn-ea"/>
                <a:sym typeface="+mn-lt"/>
              </a:rPr>
              <a:t>Problems and Solutions</a:t>
            </a:r>
            <a:endParaRPr lang="zh-CN" altLang="en-US" sz="4000" kern="0" dirty="0">
              <a:solidFill>
                <a:srgbClr val="000000">
                  <a:lumMod val="75000"/>
                  <a:lumOff val="25000"/>
                </a:srgb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2000"/>
                            </p:stCondLst>
                            <p:childTnLst>
                              <p:par>
                                <p:cTn id="21" presetID="2" presetClass="entr" presetSubtype="2" accel="21000" decel="7900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500" fill="hold"/>
                                        <p:tgtEl>
                                          <p:spTgt spid="17"/>
                                        </p:tgtEl>
                                        <p:attrNameLst>
                                          <p:attrName>ppt_x</p:attrName>
                                        </p:attrNameLst>
                                      </p:cBhvr>
                                      <p:tavLst>
                                        <p:tav tm="0">
                                          <p:val>
                                            <p:strVal val="1+#ppt_w/2"/>
                                          </p:val>
                                        </p:tav>
                                        <p:tav tm="100000">
                                          <p:val>
                                            <p:strVal val="#ppt_x"/>
                                          </p:val>
                                        </p:tav>
                                      </p:tavLst>
                                    </p:anim>
                                    <p:anim calcmode="lin" valueType="num">
                                      <p:cBhvr additive="base">
                                        <p:cTn id="24"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hytglhw">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3098</Words>
  <Application>WPS 演示</Application>
  <PresentationFormat>宽屏</PresentationFormat>
  <Paragraphs>120</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17</vt:i4>
      </vt:variant>
    </vt:vector>
  </HeadingPairs>
  <TitlesOfParts>
    <vt:vector size="31" baseType="lpstr">
      <vt:lpstr>Arial</vt:lpstr>
      <vt:lpstr>宋体</vt:lpstr>
      <vt:lpstr>Wingdings</vt:lpstr>
      <vt:lpstr>思源宋体 CN</vt:lpstr>
      <vt:lpstr>方正正黑简体</vt:lpstr>
      <vt:lpstr>黑体</vt:lpstr>
      <vt:lpstr>Calibri</vt:lpstr>
      <vt:lpstr>PingFang SC</vt:lpstr>
      <vt:lpstr>Segoe Print</vt:lpstr>
      <vt:lpstr>SF UI Display Thin</vt:lpstr>
      <vt:lpstr>微软雅黑</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蓝色渐变</dc:title>
  <dc:creator>第一PPT</dc:creator>
  <cp:keywords>www.1ppt.com</cp:keywords>
  <dc:description>www.1ppt.com</dc:description>
  <cp:lastModifiedBy>52511</cp:lastModifiedBy>
  <cp:revision>177</cp:revision>
  <dcterms:created xsi:type="dcterms:W3CDTF">2021-02-03T06:47:00Z</dcterms:created>
  <dcterms:modified xsi:type="dcterms:W3CDTF">2021-11-20T14:11:44Z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B9007EFA7F7D47C5A748F4407074D568</vt:lpwstr>
  </property>
  <property fmtid="{D5CDD505-2E9C-101B-9397-08002B2CF9AE}" pid="3" name="KSOProductBuildVer">
    <vt:lpwstr>2052-11.1.0.11115</vt:lpwstr>
  </property>
</Properties>
</file>