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072E8-5BF5-4D91-A51A-F0574DA0B277}" v="258" dt="2019-01-22T19:50:32.03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388" autoAdjust="0"/>
  </p:normalViewPr>
  <p:slideViewPr>
    <p:cSldViewPr snapToGrid="0" snapToObjects="1">
      <p:cViewPr varScale="1">
        <p:scale>
          <a:sx n="98" d="100"/>
          <a:sy n="98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EABD8D7-DB7D-4262-BD90-67B58EBF3A4F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‹#›</a:t>
            </a:fld>
            <a:endParaRPr lang="de-DE" altLang="de-DE" sz="900"/>
          </a:p>
        </p:txBody>
      </p:sp>
      <p:pic>
        <p:nvPicPr>
          <p:cNvPr id="922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21.01.2020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69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461BB4A2-88BF-4F1A-ADC3-F64B0D1FA15C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‹#›</a:t>
            </a:fld>
            <a:endParaRPr lang="de-DE" altLang="de-DE" sz="900"/>
          </a:p>
        </p:txBody>
      </p:sp>
      <p:pic>
        <p:nvPicPr>
          <p:cNvPr id="7175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21.01.2020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1812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3323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6500" y="453562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455920"/>
            <a:ext cx="10800000" cy="38102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99C-BD0A-4F11-93C3-2AFFB4497655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6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A79B-A835-414C-9EF3-36DAC407AD4E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8BD526D-A506-4272-90FB-C6A2218A9A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3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ct val="112000"/>
              </a:lnSpc>
              <a:defRPr sz="1800">
                <a:latin typeface="Arial" pitchFamily="34" charset="0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165A3-ACD9-4AA5-B95A-82DA06B8D41A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276600"/>
            <a:ext cx="10800000" cy="135636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3059C-AC1D-4DB8-B34A-88D05D51CBFD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8D2255-8A42-41C6-B7FD-A8F81B1858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 sz="1800"/>
            </a:lvl1pPr>
            <a:lvl2pPr>
              <a:lnSpc>
                <a:spcPct val="112000"/>
              </a:lnSpc>
              <a:spcBef>
                <a:spcPts val="0"/>
              </a:spcBef>
              <a:defRPr sz="1800"/>
            </a:lvl2pPr>
            <a:lvl3pPr>
              <a:lnSpc>
                <a:spcPct val="112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/>
            </a:lvl1pPr>
            <a:lvl2pPr>
              <a:lnSpc>
                <a:spcPct val="112000"/>
              </a:lnSpc>
              <a:spcBef>
                <a:spcPts val="0"/>
              </a:spcBef>
              <a:defRPr/>
            </a:lvl2pPr>
            <a:lvl3pPr>
              <a:lnSpc>
                <a:spcPct val="112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3E09-2410-496A-BB81-F15A07FAC31F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8EAC3D31-108A-4FE9-91B5-F944D4EE38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3B67-7491-4764-8971-75C7656DBFD5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C0031C7-9188-4972-9DD4-DD3C320BBB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955BD-54FA-4358-AB02-34607414E985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65F7AFB-E617-4306-8E77-B348F91DE56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1D003-432A-4126-9774-8DE8781ABB33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6339FEA-45E0-4CEE-87DD-55B9FB706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F9D63-7010-4FAA-BE3B-4CB189B9794C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DECBAF-54BF-43CB-A029-D1DF8A041D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 txBox="1">
            <a:spLocks/>
          </p:cNvSpPr>
          <p:nvPr/>
        </p:nvSpPr>
        <p:spPr>
          <a:xfrm>
            <a:off x="2590800" y="6011863"/>
            <a:ext cx="5254625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Audan, Mennicken, Rose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900" b="0" dirty="0">
                <a:solidFill>
                  <a:schemeClr val="tx1"/>
                </a:solidFill>
              </a:rPr>
              <a:t>Faculty for Information, Media and Electrical Engineering</a:t>
            </a:r>
            <a:endParaRPr lang="de-DE" sz="900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000" b="0" dirty="0"/>
              <a:t>Special Aspects of Mobile Autonomous Systems WS2019</a:t>
            </a:r>
            <a:endParaRPr lang="de-DE" sz="1000" b="0" dirty="0"/>
          </a:p>
        </p:txBody>
      </p:sp>
      <p:grpSp>
        <p:nvGrpSpPr>
          <p:cNvPr id="1030" name="Gruppierung 11"/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170B00-7008-4535-A03C-5ED584CA80EB}" type="datetime1">
              <a:rPr lang="de-DE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ts val="600"/>
        </a:spcAft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ct val="112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ct val="112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ct val="112000"/>
        </a:lnSpc>
        <a:spcBef>
          <a:spcPts val="50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1A6070-8934-4E70-A4DF-797AAA5B14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DDE3C4-EB96-4231-B969-2BD51C9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Autonomous object hunting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09F0-B8C6-4A1E-AB88-709B83A4F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Final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7790-464D-41A6-9F56-CA2ABA2EBB3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77A299C-BD0A-4F11-93C3-2AFFB4497655}" type="datetime1">
              <a:rPr lang="de-DE" smtClean="0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8D21-4493-4A87-9121-27C7D82AD4C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7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52E4-5F35-4024-9943-065BF91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BEE-9E2B-4BFC-8492-DD58F100E4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Hardware setup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Navigation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Interprocesscomunication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Image processing</a:t>
            </a:r>
          </a:p>
          <a:p>
            <a:pPr marL="700088" lvl="1" indent="-342900">
              <a:buFont typeface="+mj-lt"/>
              <a:buAutoNum type="arabicPeriod"/>
            </a:pPr>
            <a:r>
              <a:rPr lang="de-DE" dirty="0"/>
              <a:t>Framework</a:t>
            </a:r>
          </a:p>
          <a:p>
            <a:pPr marL="700088" lvl="1" indent="-342900">
              <a:buFont typeface="+mj-lt"/>
              <a:buAutoNum type="arabicPeriod"/>
            </a:pPr>
            <a:r>
              <a:rPr lang="de-DE" dirty="0"/>
              <a:t>Model</a:t>
            </a:r>
          </a:p>
          <a:p>
            <a:pPr marL="700088" lvl="1" indent="-342900">
              <a:buFont typeface="+mj-lt"/>
              <a:buAutoNum type="arabicPeriod"/>
            </a:pPr>
            <a:r>
              <a:rPr lang="de-DE" dirty="0"/>
              <a:t>Streaming</a:t>
            </a:r>
          </a:p>
          <a:p>
            <a:pPr marL="700088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Mapping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B03E-22E0-4BCE-AE63-D0788434E2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7E2B-6E2E-4183-A8C1-CB53F1ADB3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D0A7-26F1-4139-A199-C6BCA1B178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918-D170-4421-82A6-E9DEE58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700E-B532-4959-A8B0-C8AC277C5D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E9C60-B3A6-4B31-9A98-F1AC36180F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3BC5-B3EA-4A53-8823-DB485027A9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B0C-F06A-4DD1-B45D-CD6A69A800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07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918-D170-4421-82A6-E9DEE58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700E-B532-4959-A8B0-C8AC277C5D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E9C60-B3A6-4B31-9A98-F1AC36180F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3BC5-B3EA-4A53-8823-DB485027A9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B0C-F06A-4DD1-B45D-CD6A69A800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1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918-D170-4421-82A6-E9DEE58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700E-B532-4959-A8B0-C8AC277C5D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E9C60-B3A6-4B31-9A98-F1AC36180F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3BC5-B3EA-4A53-8823-DB485027A9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B0C-F06A-4DD1-B45D-CD6A69A800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9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918-D170-4421-82A6-E9DEE58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Processing -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700E-B532-4959-A8B0-C8AC277C5D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E9C60-B3A6-4B31-9A98-F1AC36180F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3BC5-B3EA-4A53-8823-DB485027A9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21.01.2020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B0C-F06A-4DD1-B45D-CD6A69A800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888783"/>
      </p:ext>
    </p:extLst>
  </p:cSld>
  <p:clrMapOvr>
    <a:masterClrMapping/>
  </p:clrMapOvr>
</p:sld>
</file>

<file path=ppt/theme/theme1.xml><?xml version="1.0" encoding="utf-8"?>
<a:theme xmlns:a="http://schemas.openxmlformats.org/drawingml/2006/main" name="thk_ln_pptvorlage_16_9_Feb2016_V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</vt:lpstr>
      <vt:lpstr>Calibri</vt:lpstr>
      <vt:lpstr>Symbol</vt:lpstr>
      <vt:lpstr>Wingdings</vt:lpstr>
      <vt:lpstr>thk_ln_pptvorlage_16_9_Feb2016_V1</vt:lpstr>
      <vt:lpstr>Autonomous object hunting</vt:lpstr>
      <vt:lpstr>Agenda</vt:lpstr>
      <vt:lpstr>PowerPoint Presentation</vt:lpstr>
      <vt:lpstr>PowerPoint Presentation</vt:lpstr>
      <vt:lpstr>PowerPoint Presentation</vt:lpstr>
      <vt:lpstr>Image Processing - Framework</vt:lpstr>
    </vt:vector>
  </TitlesOfParts>
  <Company>TH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network performance in docker containers in comparison to bare metal</dc:title>
  <dc:creator>Julian Stuettchen</dc:creator>
  <cp:lastModifiedBy>Tim Mennicken</cp:lastModifiedBy>
  <cp:revision>50</cp:revision>
  <cp:lastPrinted>2016-02-26T07:58:29Z</cp:lastPrinted>
  <dcterms:created xsi:type="dcterms:W3CDTF">2019-01-22T15:11:09Z</dcterms:created>
  <dcterms:modified xsi:type="dcterms:W3CDTF">2020-01-21T15:02:49Z</dcterms:modified>
</cp:coreProperties>
</file>