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62" r:id="rId4"/>
    <p:sldId id="263" r:id="rId5"/>
    <p:sldId id="264" r:id="rId6"/>
    <p:sldId id="265" r:id="rId7"/>
    <p:sldId id="267" r:id="rId8"/>
    <p:sldId id="268" r:id="rId9"/>
    <p:sldId id="266" r:id="rId10"/>
    <p:sldId id="269" r:id="rId11"/>
    <p:sldId id="270" r:id="rId12"/>
    <p:sldId id="271" r:id="rId13"/>
  </p:sldIdLst>
  <p:sldSz cx="12192000" cy="6858000"/>
  <p:notesSz cx="6797675" cy="9928225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86388" autoAdjust="0"/>
  </p:normalViewPr>
  <p:slideViewPr>
    <p:cSldViewPr snapToGrid="0" snapToObjects="1">
      <p:cViewPr varScale="1">
        <p:scale>
          <a:sx n="98" d="100"/>
          <a:sy n="98" d="100"/>
        </p:scale>
        <p:origin x="107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1141413" y="128588"/>
            <a:ext cx="3398837" cy="652462"/>
          </a:xfrm>
          <a:prstGeom prst="rect">
            <a:avLst/>
          </a:prstGeom>
        </p:spPr>
        <p:txBody>
          <a:bodyPr vert="horz" lIns="0" tIns="0" rIns="0" bIns="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 dirty="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grpSp>
        <p:nvGrpSpPr>
          <p:cNvPr id="9219" name="Gruppierung 2"/>
          <p:cNvGrpSpPr>
            <a:grpSpLocks/>
          </p:cNvGrpSpPr>
          <p:nvPr/>
        </p:nvGrpSpPr>
        <p:grpSpPr bwMode="auto">
          <a:xfrm>
            <a:off x="1133475" y="0"/>
            <a:ext cx="5664200" cy="77788"/>
            <a:chOff x="1143000" y="-2"/>
            <a:chExt cx="5714999" cy="108000"/>
          </a:xfrm>
        </p:grpSpPr>
        <p:sp>
          <p:nvSpPr>
            <p:cNvPr id="7" name="Rechteck 6"/>
            <p:cNvSpPr/>
            <p:nvPr userDrawn="1"/>
          </p:nvSpPr>
          <p:spPr bwMode="auto">
            <a:xfrm>
              <a:off x="1143000" y="-2"/>
              <a:ext cx="1800353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8" name="Rechteck 7"/>
            <p:cNvSpPr/>
            <p:nvPr userDrawn="1"/>
          </p:nvSpPr>
          <p:spPr bwMode="auto">
            <a:xfrm>
              <a:off x="2943353" y="-2"/>
              <a:ext cx="1801955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9" name="Rechteck 8"/>
            <p:cNvSpPr/>
            <p:nvPr userDrawn="1"/>
          </p:nvSpPr>
          <p:spPr bwMode="auto">
            <a:xfrm>
              <a:off x="4745308" y="-2"/>
              <a:ext cx="2112691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4700588" y="388938"/>
            <a:ext cx="955675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hangingPunct="0">
              <a:lnSpc>
                <a:spcPts val="1175"/>
              </a:lnSpc>
            </a:pPr>
            <a:r>
              <a:rPr lang="de-DE" altLang="de-DE" sz="900"/>
              <a:t>Chart</a:t>
            </a:r>
            <a:r>
              <a:rPr lang="de-DE" altLang="de-DE" sz="900">
                <a:solidFill>
                  <a:srgbClr val="000000"/>
                </a:solidFill>
              </a:rPr>
              <a:t>: </a:t>
            </a:r>
            <a:fld id="{DEABD8D7-DB7D-4262-BD90-67B58EBF3A4F}" type="slidenum">
              <a:rPr lang="de-DE" altLang="de-DE" sz="900">
                <a:solidFill>
                  <a:srgbClr val="000000"/>
                </a:solidFill>
              </a:rPr>
              <a:pPr eaLnBrk="0" hangingPunct="0">
                <a:lnSpc>
                  <a:spcPts val="1175"/>
                </a:lnSpc>
              </a:pPr>
              <a:t>‹#›</a:t>
            </a:fld>
            <a:endParaRPr lang="de-DE" altLang="de-DE" sz="900"/>
          </a:p>
        </p:txBody>
      </p:sp>
      <p:pic>
        <p:nvPicPr>
          <p:cNvPr id="9221" name="Bild 7" descr="Logo_17pt.w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175" y="9096375"/>
            <a:ext cx="1041400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0"/>
          <p:cNvSpPr txBox="1">
            <a:spLocks noChangeArrowheads="1"/>
          </p:cNvSpPr>
          <p:nvPr/>
        </p:nvSpPr>
        <p:spPr bwMode="auto">
          <a:xfrm>
            <a:off x="4700588" y="139700"/>
            <a:ext cx="1042987" cy="24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>
            <a:defPPr>
              <a:defRPr lang="de-DE"/>
            </a:defPPr>
            <a:lvl1pPr algn="l" rtl="0" eaLnBrk="0" fontAlgn="base" hangingPunct="0">
              <a:lnSpc>
                <a:spcPts val="1500"/>
              </a:lnSpc>
              <a:spcBef>
                <a:spcPts val="0"/>
              </a:spcBef>
              <a:spcAft>
                <a:spcPct val="0"/>
              </a:spcAft>
              <a:defRPr kumimoji="0" sz="1200" kern="120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180"/>
              </a:lnSpc>
              <a:defRPr/>
            </a:pPr>
            <a:fld id="{3A6DA0C8-B110-EF42-9B42-44D642A5B286}" type="datetime1">
              <a:rPr lang="de-DE" sz="900" smtClean="0"/>
              <a:pPr>
                <a:lnSpc>
                  <a:spcPts val="1180"/>
                </a:lnSpc>
                <a:defRPr/>
              </a:pPr>
              <a:t>02.02.2020</a:t>
            </a:fld>
            <a:endParaRPr lang="de-DE" sz="900" dirty="0"/>
          </a:p>
        </p:txBody>
      </p:sp>
      <p:sp>
        <p:nvSpPr>
          <p:cNvPr id="14" name="Fußzeilenplatzhalter 3"/>
          <p:cNvSpPr txBox="1">
            <a:spLocks/>
          </p:cNvSpPr>
          <p:nvPr/>
        </p:nvSpPr>
        <p:spPr>
          <a:xfrm>
            <a:off x="1133475" y="9105900"/>
            <a:ext cx="3924300" cy="895350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defRPr kumimoji="1" sz="1200" b="1" i="0" kern="1200">
                <a:solidFill>
                  <a:srgbClr val="141313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180"/>
              </a:lnSpc>
              <a:defRPr/>
            </a:pPr>
            <a:r>
              <a:rPr lang="de-DE" sz="900" dirty="0"/>
              <a:t>Prof. Dr. Elisabeth Exempel</a:t>
            </a:r>
          </a:p>
          <a:p>
            <a:pPr>
              <a:lnSpc>
                <a:spcPts val="1180"/>
              </a:lnSpc>
              <a:defRPr/>
            </a:pPr>
            <a:r>
              <a:rPr lang="de-DE" sz="900" b="0" dirty="0">
                <a:solidFill>
                  <a:schemeClr val="tx1"/>
                </a:solidFill>
              </a:rPr>
              <a:t>Ggf. Funktionsbezeichnung</a:t>
            </a:r>
          </a:p>
          <a:p>
            <a:pPr>
              <a:lnSpc>
                <a:spcPts val="1180"/>
              </a:lnSpc>
              <a:defRPr/>
            </a:pPr>
            <a:r>
              <a:rPr lang="de-DE" sz="900" b="0" dirty="0">
                <a:solidFill>
                  <a:schemeClr val="tx1"/>
                </a:solidFill>
              </a:rPr>
              <a:t>Instituts- und/oder Fakultäts-, Referats-, Teambezeichnung</a:t>
            </a:r>
            <a:br>
              <a:rPr lang="de-DE" sz="900" b="0" dirty="0">
                <a:solidFill>
                  <a:schemeClr val="tx1"/>
                </a:solidFill>
              </a:rPr>
            </a:br>
            <a:r>
              <a:rPr lang="de-DE" sz="900" b="0" dirty="0">
                <a:solidFill>
                  <a:schemeClr val="tx1"/>
                </a:solidFill>
              </a:rPr>
              <a:t>maximal drei Zeilen möglich (editierbar im </a:t>
            </a:r>
            <a:r>
              <a:rPr lang="de-DE" sz="900" b="0" dirty="0" err="1">
                <a:solidFill>
                  <a:schemeClr val="tx1"/>
                </a:solidFill>
              </a:rPr>
              <a:t>Foliemaster</a:t>
            </a:r>
            <a:r>
              <a:rPr lang="de-DE" sz="900" b="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ts val="1180"/>
              </a:lnSpc>
              <a:defRPr/>
            </a:pP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269799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47663" y="744538"/>
            <a:ext cx="4978400" cy="2800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133475" y="3697288"/>
            <a:ext cx="5414963" cy="47847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1141413" y="150813"/>
            <a:ext cx="3398837" cy="482600"/>
          </a:xfrm>
          <a:prstGeom prst="rect">
            <a:avLst/>
          </a:prstGeom>
        </p:spPr>
        <p:txBody>
          <a:bodyPr vert="horz" lIns="0" tIns="0" rIns="0" bIns="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 dirty="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grpSp>
        <p:nvGrpSpPr>
          <p:cNvPr id="7173" name="Gruppierung 1"/>
          <p:cNvGrpSpPr>
            <a:grpSpLocks/>
          </p:cNvGrpSpPr>
          <p:nvPr/>
        </p:nvGrpSpPr>
        <p:grpSpPr bwMode="auto">
          <a:xfrm>
            <a:off x="1133475" y="0"/>
            <a:ext cx="5664200" cy="77788"/>
            <a:chOff x="1143000" y="-2"/>
            <a:chExt cx="5714999" cy="108000"/>
          </a:xfrm>
        </p:grpSpPr>
        <p:sp>
          <p:nvSpPr>
            <p:cNvPr id="9" name="Rechteck 8"/>
            <p:cNvSpPr/>
            <p:nvPr/>
          </p:nvSpPr>
          <p:spPr bwMode="auto">
            <a:xfrm>
              <a:off x="1143000" y="-2"/>
              <a:ext cx="1800353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2943353" y="-2"/>
              <a:ext cx="1801955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1" name="Rechteck 10"/>
            <p:cNvSpPr/>
            <p:nvPr/>
          </p:nvSpPr>
          <p:spPr bwMode="auto">
            <a:xfrm>
              <a:off x="4745308" y="-2"/>
              <a:ext cx="2112691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sp>
        <p:nvSpPr>
          <p:cNvPr id="7174" name="Rectangle 4"/>
          <p:cNvSpPr>
            <a:spLocks noChangeArrowheads="1"/>
          </p:cNvSpPr>
          <p:nvPr/>
        </p:nvSpPr>
        <p:spPr bwMode="auto">
          <a:xfrm>
            <a:off x="4700588" y="411163"/>
            <a:ext cx="955675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hangingPunct="0">
              <a:lnSpc>
                <a:spcPts val="1175"/>
              </a:lnSpc>
            </a:pPr>
            <a:r>
              <a:rPr lang="de-DE" altLang="de-DE" sz="900"/>
              <a:t>Chart</a:t>
            </a:r>
            <a:r>
              <a:rPr lang="de-DE" altLang="de-DE" sz="900">
                <a:solidFill>
                  <a:srgbClr val="000000"/>
                </a:solidFill>
              </a:rPr>
              <a:t>: </a:t>
            </a:r>
            <a:fld id="{461BB4A2-88BF-4F1A-ADC3-F64B0D1FA15C}" type="slidenum">
              <a:rPr lang="de-DE" altLang="de-DE" sz="900">
                <a:solidFill>
                  <a:srgbClr val="000000"/>
                </a:solidFill>
              </a:rPr>
              <a:pPr eaLnBrk="0" hangingPunct="0">
                <a:lnSpc>
                  <a:spcPts val="1175"/>
                </a:lnSpc>
              </a:pPr>
              <a:t>‹#›</a:t>
            </a:fld>
            <a:endParaRPr lang="de-DE" altLang="de-DE" sz="900"/>
          </a:p>
        </p:txBody>
      </p:sp>
      <p:pic>
        <p:nvPicPr>
          <p:cNvPr id="7175" name="Bild 7" descr="Logo_17pt.w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175" y="8851900"/>
            <a:ext cx="1041400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0"/>
          <p:cNvSpPr txBox="1">
            <a:spLocks noChangeArrowheads="1"/>
          </p:cNvSpPr>
          <p:nvPr/>
        </p:nvSpPr>
        <p:spPr bwMode="auto">
          <a:xfrm>
            <a:off x="4700588" y="161925"/>
            <a:ext cx="1042987" cy="24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>
            <a:defPPr>
              <a:defRPr lang="de-DE"/>
            </a:defPPr>
            <a:lvl1pPr algn="l" rtl="0" eaLnBrk="0" fontAlgn="base" hangingPunct="0">
              <a:lnSpc>
                <a:spcPts val="1500"/>
              </a:lnSpc>
              <a:spcBef>
                <a:spcPts val="0"/>
              </a:spcBef>
              <a:spcAft>
                <a:spcPct val="0"/>
              </a:spcAft>
              <a:defRPr kumimoji="0" sz="1200" kern="120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180"/>
              </a:lnSpc>
              <a:defRPr/>
            </a:pPr>
            <a:fld id="{3A6DA0C8-B110-EF42-9B42-44D642A5B286}" type="datetime1">
              <a:rPr lang="de-DE" sz="900" smtClean="0"/>
              <a:pPr>
                <a:lnSpc>
                  <a:spcPts val="1180"/>
                </a:lnSpc>
                <a:defRPr/>
              </a:pPr>
              <a:t>02.02.2020</a:t>
            </a:fld>
            <a:endParaRPr lang="de-DE" sz="900" dirty="0"/>
          </a:p>
        </p:txBody>
      </p:sp>
      <p:sp>
        <p:nvSpPr>
          <p:cNvPr id="15" name="Fußzeilenplatzhalter 3"/>
          <p:cNvSpPr txBox="1">
            <a:spLocks/>
          </p:cNvSpPr>
          <p:nvPr/>
        </p:nvSpPr>
        <p:spPr>
          <a:xfrm>
            <a:off x="1133475" y="8861425"/>
            <a:ext cx="3924300" cy="895350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defRPr kumimoji="1" sz="1200" b="1" i="0" kern="1200">
                <a:solidFill>
                  <a:srgbClr val="141313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180"/>
              </a:lnSpc>
              <a:defRPr/>
            </a:pPr>
            <a:r>
              <a:rPr lang="de-DE" sz="900" dirty="0"/>
              <a:t>Prof. Dr. Elisabeth Exempel</a:t>
            </a:r>
          </a:p>
          <a:p>
            <a:pPr>
              <a:lnSpc>
                <a:spcPts val="1180"/>
              </a:lnSpc>
              <a:defRPr/>
            </a:pPr>
            <a:r>
              <a:rPr lang="de-DE" sz="900" b="0" dirty="0">
                <a:solidFill>
                  <a:schemeClr val="tx1"/>
                </a:solidFill>
              </a:rPr>
              <a:t>Ggf. Funktionsbezeichnung</a:t>
            </a:r>
          </a:p>
          <a:p>
            <a:pPr>
              <a:lnSpc>
                <a:spcPts val="1180"/>
              </a:lnSpc>
              <a:defRPr/>
            </a:pPr>
            <a:r>
              <a:rPr lang="de-DE" sz="900" b="0" dirty="0">
                <a:solidFill>
                  <a:schemeClr val="tx1"/>
                </a:solidFill>
              </a:rPr>
              <a:t>Instituts- und/oder Fakultäts-, Referats-, Teambezeichnung</a:t>
            </a:r>
            <a:br>
              <a:rPr lang="de-DE" sz="900" b="0" dirty="0">
                <a:solidFill>
                  <a:schemeClr val="tx1"/>
                </a:solidFill>
              </a:rPr>
            </a:br>
            <a:r>
              <a:rPr lang="de-DE" sz="900" b="0" dirty="0">
                <a:solidFill>
                  <a:schemeClr val="tx1"/>
                </a:solidFill>
              </a:rPr>
              <a:t>maximal drei Zeilen möglich (editierbar im </a:t>
            </a:r>
            <a:r>
              <a:rPr lang="de-DE" sz="900" b="0" dirty="0" err="1">
                <a:solidFill>
                  <a:schemeClr val="tx1"/>
                </a:solidFill>
              </a:rPr>
              <a:t>Foliemaster</a:t>
            </a:r>
            <a:r>
              <a:rPr lang="de-DE" sz="900" b="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ts val="1180"/>
              </a:lnSpc>
              <a:defRPr/>
            </a:pP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7181256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seite mit großem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206000" y="72000"/>
            <a:ext cx="10986000" cy="433236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6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206500" y="4535620"/>
            <a:ext cx="10800000" cy="708217"/>
          </a:xfrm>
          <a:prstGeom prst="rect">
            <a:avLst/>
          </a:prstGeom>
        </p:spPr>
        <p:txBody>
          <a:bodyPr tIns="0" rtlCol="0">
            <a:noAutofit/>
          </a:bodyPr>
          <a:lstStyle>
            <a:lvl1pPr>
              <a:lnSpc>
                <a:spcPct val="100000"/>
              </a:lnSpc>
              <a:defRPr sz="2600"/>
            </a:lvl1pPr>
          </a:lstStyle>
          <a:p>
            <a:r>
              <a:rPr lang="de-DE" dirty="0"/>
              <a:t>Titelmasterformat durch </a:t>
            </a:r>
            <a:br>
              <a:rPr lang="de-DE" dirty="0"/>
            </a:br>
            <a:r>
              <a:rPr lang="de-DE" dirty="0"/>
              <a:t>Klicken bearbeiten</a:t>
            </a:r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5"/>
          </p:nvPr>
        </p:nvSpPr>
        <p:spPr>
          <a:xfrm>
            <a:off x="1206000" y="5455920"/>
            <a:ext cx="10800000" cy="381020"/>
          </a:xfrm>
        </p:spPr>
        <p:txBody>
          <a:bodyPr/>
          <a:lstStyle>
            <a:lvl1pPr>
              <a:lnSpc>
                <a:spcPts val="2200"/>
              </a:lnSpc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7A299C-BD0A-4F11-93C3-2AFFB4497655}" type="datetime1">
              <a:rPr lang="de-DE"/>
              <a:pPr>
                <a:defRPr/>
              </a:pPr>
              <a:t>02.02.2020</a:t>
            </a:fld>
            <a:endParaRPr lang="de-DE" dirty="0"/>
          </a:p>
        </p:txBody>
      </p:sp>
      <p:sp>
        <p:nvSpPr>
          <p:cNvPr id="8" name="Foliennummernplatzhalt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Seite </a:t>
            </a:r>
            <a:fld id="{BD9B6713-36FE-4B94-85D8-9FA2DCE30A8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4606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hs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2"/>
          <p:cNvSpPr>
            <a:spLocks noGrp="1"/>
          </p:cNvSpPr>
          <p:nvPr>
            <p:ph type="body" idx="27"/>
          </p:nvPr>
        </p:nvSpPr>
        <p:spPr>
          <a:xfrm>
            <a:off x="1206000" y="150124"/>
            <a:ext cx="10785474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idx="1"/>
          </p:nvPr>
        </p:nvSpPr>
        <p:spPr>
          <a:xfrm>
            <a:off x="1206000" y="539920"/>
            <a:ext cx="3456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2" name="Textplatzhalter 2"/>
          <p:cNvSpPr>
            <a:spLocks noGrp="1"/>
          </p:cNvSpPr>
          <p:nvPr>
            <p:ph type="body" idx="13"/>
          </p:nvPr>
        </p:nvSpPr>
        <p:spPr>
          <a:xfrm>
            <a:off x="1206000" y="2812230"/>
            <a:ext cx="3456000" cy="324000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idx="14"/>
          </p:nvPr>
        </p:nvSpPr>
        <p:spPr>
          <a:xfrm>
            <a:off x="4893213" y="539920"/>
            <a:ext cx="3456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4" name="Textplatzhalter 2"/>
          <p:cNvSpPr>
            <a:spLocks noGrp="1"/>
          </p:cNvSpPr>
          <p:nvPr>
            <p:ph type="body" idx="15"/>
          </p:nvPr>
        </p:nvSpPr>
        <p:spPr>
          <a:xfrm>
            <a:off x="4893213" y="2812230"/>
            <a:ext cx="3456000" cy="324000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Bildplatzhalter 2"/>
          <p:cNvSpPr>
            <a:spLocks noGrp="1"/>
          </p:cNvSpPr>
          <p:nvPr>
            <p:ph type="pic" idx="16"/>
          </p:nvPr>
        </p:nvSpPr>
        <p:spPr>
          <a:xfrm>
            <a:off x="8564241" y="539920"/>
            <a:ext cx="3456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6" name="Textplatzhalter 2"/>
          <p:cNvSpPr>
            <a:spLocks noGrp="1"/>
          </p:cNvSpPr>
          <p:nvPr>
            <p:ph type="body" idx="17"/>
          </p:nvPr>
        </p:nvSpPr>
        <p:spPr>
          <a:xfrm>
            <a:off x="8564241" y="2812230"/>
            <a:ext cx="3456000" cy="324000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Bildplatzhalter 2"/>
          <p:cNvSpPr>
            <a:spLocks noGrp="1"/>
          </p:cNvSpPr>
          <p:nvPr>
            <p:ph type="pic" idx="28"/>
          </p:nvPr>
        </p:nvSpPr>
        <p:spPr>
          <a:xfrm>
            <a:off x="1206000" y="3201819"/>
            <a:ext cx="3456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8" name="Textplatzhalter 2"/>
          <p:cNvSpPr>
            <a:spLocks noGrp="1"/>
          </p:cNvSpPr>
          <p:nvPr>
            <p:ph type="body" idx="29"/>
          </p:nvPr>
        </p:nvSpPr>
        <p:spPr>
          <a:xfrm>
            <a:off x="1206000" y="5474129"/>
            <a:ext cx="3456000" cy="324000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Bildplatzhalter 2"/>
          <p:cNvSpPr>
            <a:spLocks noGrp="1"/>
          </p:cNvSpPr>
          <p:nvPr>
            <p:ph type="pic" idx="30"/>
          </p:nvPr>
        </p:nvSpPr>
        <p:spPr>
          <a:xfrm>
            <a:off x="4890512" y="3201819"/>
            <a:ext cx="3456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0" name="Textplatzhalter 2"/>
          <p:cNvSpPr>
            <a:spLocks noGrp="1"/>
          </p:cNvSpPr>
          <p:nvPr>
            <p:ph type="body" idx="31"/>
          </p:nvPr>
        </p:nvSpPr>
        <p:spPr>
          <a:xfrm>
            <a:off x="4890512" y="5474129"/>
            <a:ext cx="3456000" cy="324000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Bildplatzhalter 2"/>
          <p:cNvSpPr>
            <a:spLocks noGrp="1"/>
          </p:cNvSpPr>
          <p:nvPr>
            <p:ph type="pic" idx="32"/>
          </p:nvPr>
        </p:nvSpPr>
        <p:spPr>
          <a:xfrm>
            <a:off x="8558124" y="3201819"/>
            <a:ext cx="3456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2" name="Textplatzhalter 2"/>
          <p:cNvSpPr>
            <a:spLocks noGrp="1"/>
          </p:cNvSpPr>
          <p:nvPr>
            <p:ph type="body" idx="33"/>
          </p:nvPr>
        </p:nvSpPr>
        <p:spPr>
          <a:xfrm>
            <a:off x="8558124" y="5474129"/>
            <a:ext cx="3456000" cy="324000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6DA79B-A835-414C-9EF3-36DAC407AD4E}" type="datetime1">
              <a:rPr lang="de-DE"/>
              <a:pPr>
                <a:defRPr/>
              </a:pPr>
              <a:t>02.02.2020</a:t>
            </a:fld>
            <a:endParaRPr lang="de-DE" dirty="0"/>
          </a:p>
        </p:txBody>
      </p:sp>
      <p:sp>
        <p:nvSpPr>
          <p:cNvPr id="16" name="Foliennummernplatzhalter 4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Seite </a:t>
            </a:r>
            <a:fld id="{68BD526D-A506-4272-90FB-C6A2218A9A7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553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tIns="0"/>
          <a:lstStyle>
            <a:lvl1pPr>
              <a:lnSpc>
                <a:spcPts val="3000"/>
              </a:lnSpc>
              <a:defRPr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2"/>
          </p:nvPr>
        </p:nvSpPr>
        <p:spPr>
          <a:xfrm>
            <a:off x="1204913" y="1548000"/>
            <a:ext cx="10799762" cy="4320000"/>
          </a:xfrm>
        </p:spPr>
        <p:txBody>
          <a:bodyPr/>
          <a:lstStyle>
            <a:lvl1pPr>
              <a:lnSpc>
                <a:spcPct val="112000"/>
              </a:lnSpc>
              <a:defRPr sz="1800">
                <a:latin typeface="Arial" pitchFamily="34" charset="0"/>
                <a:cs typeface="Arial" pitchFamily="34" charset="0"/>
              </a:defRPr>
            </a:lvl1pPr>
            <a:lvl2pPr>
              <a:lnSpc>
                <a:spcPct val="112000"/>
              </a:lnSpc>
              <a:spcBef>
                <a:spcPts val="0"/>
              </a:spcBef>
              <a:defRPr sz="1800">
                <a:latin typeface="Arial" pitchFamily="34" charset="0"/>
                <a:cs typeface="Arial" pitchFamily="34" charset="0"/>
              </a:defRPr>
            </a:lvl2pPr>
            <a:lvl3pPr>
              <a:lnSpc>
                <a:spcPct val="112000"/>
              </a:lnSpc>
              <a:spcBef>
                <a:spcPts val="0"/>
              </a:spcBef>
              <a:defRPr sz="1800">
                <a:latin typeface="Arial" pitchFamily="34" charset="0"/>
                <a:cs typeface="Arial" pitchFamily="34" charset="0"/>
              </a:defRPr>
            </a:lvl3pPr>
            <a:lvl4pPr>
              <a:lnSpc>
                <a:spcPct val="112000"/>
              </a:lnSpc>
              <a:spcBef>
                <a:spcPts val="0"/>
              </a:spcBef>
              <a:defRPr sz="18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3"/>
          </p:nvPr>
        </p:nvSpPr>
        <p:spPr>
          <a:xfrm>
            <a:off x="1206000" y="150124"/>
            <a:ext cx="10785474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4165A3-ACD9-4AA5-B95A-82DA06B8D41A}" type="datetime1">
              <a:rPr lang="de-DE"/>
              <a:pPr>
                <a:defRPr/>
              </a:pPr>
              <a:t>02.02.2020</a:t>
            </a:fld>
            <a:endParaRPr lang="de-DE" dirty="0"/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Seite </a:t>
            </a:r>
            <a:fld id="{43310F81-32EE-4F95-9E9C-0BDC6AD52EEC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6447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bschni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1204675" y="3276600"/>
            <a:ext cx="10800000" cy="1356360"/>
          </a:xfrm>
          <a:prstGeom prst="rect">
            <a:avLst/>
          </a:prstGeom>
        </p:spPr>
        <p:txBody>
          <a:bodyPr tIns="0" rtlCol="0">
            <a:noAutofit/>
          </a:bodyPr>
          <a:lstStyle>
            <a:lvl1pPr>
              <a:lnSpc>
                <a:spcPts val="3000"/>
              </a:lnSpc>
              <a:defRPr sz="26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idx="1"/>
          </p:nvPr>
        </p:nvSpPr>
        <p:spPr>
          <a:xfrm>
            <a:off x="1206000" y="72000"/>
            <a:ext cx="10986000" cy="3067152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5"/>
          </p:nvPr>
        </p:nvSpPr>
        <p:spPr>
          <a:xfrm>
            <a:off x="1206000" y="4772804"/>
            <a:ext cx="10800000" cy="1031596"/>
          </a:xfrm>
        </p:spPr>
        <p:txBody>
          <a:bodyPr/>
          <a:lstStyle>
            <a:lvl1pPr>
              <a:lnSpc>
                <a:spcPts val="2200"/>
              </a:lnSpc>
              <a:defRPr sz="18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3059C-AC1D-4DB8-B34A-88D05D51CBFD}" type="datetime1">
              <a:rPr lang="de-DE"/>
              <a:pPr>
                <a:defRPr/>
              </a:pPr>
              <a:t>02.02.2020</a:t>
            </a:fld>
            <a:endParaRPr lang="de-DE" dirty="0"/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Seite </a:t>
            </a:r>
            <a:fld id="{538D2255-8A42-41C6-B7FD-A8F81B1858E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5432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tIns="0"/>
          <a:lstStyle>
            <a:lvl1pPr>
              <a:lnSpc>
                <a:spcPct val="100000"/>
              </a:lnSpc>
              <a:defRPr sz="26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2"/>
          </p:nvPr>
        </p:nvSpPr>
        <p:spPr>
          <a:xfrm>
            <a:off x="1206500" y="1520825"/>
            <a:ext cx="5220000" cy="4356100"/>
          </a:xfrm>
        </p:spPr>
        <p:txBody>
          <a:bodyPr/>
          <a:lstStyle>
            <a:lvl1pPr>
              <a:lnSpc>
                <a:spcPct val="112000"/>
              </a:lnSpc>
              <a:spcAft>
                <a:spcPts val="600"/>
              </a:spcAft>
              <a:defRPr sz="1800"/>
            </a:lvl1pPr>
            <a:lvl2pPr>
              <a:lnSpc>
                <a:spcPct val="112000"/>
              </a:lnSpc>
              <a:spcBef>
                <a:spcPts val="0"/>
              </a:spcBef>
              <a:defRPr sz="1800"/>
            </a:lvl2pPr>
            <a:lvl3pPr>
              <a:lnSpc>
                <a:spcPct val="112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7" name="Inhaltsplatzhalter 5"/>
          <p:cNvSpPr>
            <a:spLocks noGrp="1"/>
          </p:cNvSpPr>
          <p:nvPr>
            <p:ph sz="quarter" idx="13"/>
          </p:nvPr>
        </p:nvSpPr>
        <p:spPr>
          <a:xfrm>
            <a:off x="6816425" y="1520825"/>
            <a:ext cx="5188665" cy="4356100"/>
          </a:xfrm>
        </p:spPr>
        <p:txBody>
          <a:bodyPr/>
          <a:lstStyle>
            <a:lvl1pPr>
              <a:lnSpc>
                <a:spcPct val="112000"/>
              </a:lnSpc>
              <a:spcAft>
                <a:spcPts val="600"/>
              </a:spcAft>
              <a:defRPr/>
            </a:lvl1pPr>
            <a:lvl2pPr>
              <a:lnSpc>
                <a:spcPct val="112000"/>
              </a:lnSpc>
              <a:spcBef>
                <a:spcPts val="0"/>
              </a:spcBef>
              <a:defRPr/>
            </a:lvl2pPr>
            <a:lvl3pPr>
              <a:lnSpc>
                <a:spcPct val="112000"/>
              </a:lnSpc>
              <a:spcBef>
                <a:spcPts val="0"/>
              </a:spcBef>
              <a:defRPr/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9" name="Textplatzhalter 2"/>
          <p:cNvSpPr>
            <a:spLocks noGrp="1"/>
          </p:cNvSpPr>
          <p:nvPr>
            <p:ph type="body" idx="14"/>
          </p:nvPr>
        </p:nvSpPr>
        <p:spPr>
          <a:xfrm>
            <a:off x="1206000" y="150124"/>
            <a:ext cx="10785474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A3E09-2410-496A-BB81-F15A07FAC31F}" type="datetime1">
              <a:rPr lang="de-DE"/>
              <a:pPr>
                <a:defRPr/>
              </a:pPr>
              <a:t>02.02.2020</a:t>
            </a:fld>
            <a:endParaRPr lang="de-DE" dirty="0"/>
          </a:p>
        </p:txBody>
      </p:sp>
      <p:sp>
        <p:nvSpPr>
          <p:cNvPr id="10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Seite </a:t>
            </a:r>
            <a:fld id="{8EAC3D31-108A-4FE9-91B5-F944D4EE38A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46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tIns="0"/>
          <a:lstStyle>
            <a:lvl1pPr>
              <a:lnSpc>
                <a:spcPct val="100000"/>
              </a:lnSpc>
              <a:defRPr sz="26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2"/>
          </p:nvPr>
        </p:nvSpPr>
        <p:spPr>
          <a:xfrm>
            <a:off x="1206500" y="2211185"/>
            <a:ext cx="5220000" cy="3665740"/>
          </a:xfrm>
        </p:spPr>
        <p:txBody>
          <a:bodyPr/>
          <a:lstStyle>
            <a:lvl1pPr>
              <a:lnSpc>
                <a:spcPct val="112000"/>
              </a:lnSpc>
              <a:spcAft>
                <a:spcPts val="400"/>
              </a:spcAft>
              <a:defRPr sz="2000">
                <a:latin typeface="Arial "/>
              </a:defRPr>
            </a:lvl1pPr>
            <a:lvl2pPr>
              <a:lnSpc>
                <a:spcPct val="112000"/>
              </a:lnSpc>
              <a:spcBef>
                <a:spcPts val="0"/>
              </a:spcBef>
              <a:defRPr sz="2000">
                <a:latin typeface="Arial "/>
              </a:defRPr>
            </a:lvl2pPr>
            <a:lvl3pPr>
              <a:lnSpc>
                <a:spcPct val="112000"/>
              </a:lnSpc>
              <a:spcBef>
                <a:spcPts val="0"/>
              </a:spcBef>
              <a:defRPr sz="2000">
                <a:latin typeface="Arial 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7" name="Inhaltsplatzhalter 5"/>
          <p:cNvSpPr>
            <a:spLocks noGrp="1"/>
          </p:cNvSpPr>
          <p:nvPr>
            <p:ph sz="quarter" idx="13"/>
          </p:nvPr>
        </p:nvSpPr>
        <p:spPr>
          <a:xfrm>
            <a:off x="6792149" y="2211185"/>
            <a:ext cx="5220000" cy="3665740"/>
          </a:xfrm>
        </p:spPr>
        <p:txBody>
          <a:bodyPr/>
          <a:lstStyle>
            <a:lvl1pPr>
              <a:lnSpc>
                <a:spcPct val="112000"/>
              </a:lnSpc>
              <a:spcAft>
                <a:spcPts val="400"/>
              </a:spcAft>
              <a:defRPr sz="2000">
                <a:latin typeface="+mj-lt"/>
              </a:defRPr>
            </a:lvl1pPr>
            <a:lvl2pPr>
              <a:lnSpc>
                <a:spcPct val="112000"/>
              </a:lnSpc>
              <a:spcBef>
                <a:spcPts val="0"/>
              </a:spcBef>
              <a:defRPr sz="2000">
                <a:latin typeface="+mj-lt"/>
              </a:defRPr>
            </a:lvl2pPr>
            <a:lvl3pPr>
              <a:lnSpc>
                <a:spcPct val="112000"/>
              </a:lnSpc>
              <a:spcBef>
                <a:spcPts val="0"/>
              </a:spcBef>
              <a:defRPr sz="2000">
                <a:latin typeface="+mj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"/>
          </p:nvPr>
        </p:nvSpPr>
        <p:spPr>
          <a:xfrm>
            <a:off x="1208242" y="1522817"/>
            <a:ext cx="5220000" cy="688368"/>
          </a:xfrm>
        </p:spPr>
        <p:txBody>
          <a:bodyPr/>
          <a:lstStyle>
            <a:lvl1pPr marL="0" indent="0">
              <a:lnSpc>
                <a:spcPct val="112000"/>
              </a:lnSpc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792149" y="1522817"/>
            <a:ext cx="5220000" cy="688368"/>
          </a:xfrm>
        </p:spPr>
        <p:txBody>
          <a:bodyPr/>
          <a:lstStyle>
            <a:lvl1pPr marL="0" indent="0">
              <a:lnSpc>
                <a:spcPct val="112000"/>
              </a:lnSpc>
              <a:spcAft>
                <a:spcPts val="0"/>
              </a:spcAft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platzhalter 2"/>
          <p:cNvSpPr>
            <a:spLocks noGrp="1"/>
          </p:cNvSpPr>
          <p:nvPr>
            <p:ph type="body" idx="14"/>
          </p:nvPr>
        </p:nvSpPr>
        <p:spPr>
          <a:xfrm>
            <a:off x="1206000" y="150124"/>
            <a:ext cx="10785474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DB3B67-7491-4764-8971-75C7656DBFD5}" type="datetime1">
              <a:rPr lang="de-DE"/>
              <a:pPr>
                <a:defRPr/>
              </a:pPr>
              <a:t>02.02.2020</a:t>
            </a:fld>
            <a:endParaRPr lang="de-DE" dirty="0"/>
          </a:p>
        </p:txBody>
      </p:sp>
      <p:sp>
        <p:nvSpPr>
          <p:cNvPr id="12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Seite </a:t>
            </a:r>
            <a:fld id="{2C0031C7-9188-4972-9DD4-DD3C320BBBD9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2438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nur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1205090" y="521252"/>
            <a:ext cx="10800000" cy="900000"/>
          </a:xfrm>
        </p:spPr>
        <p:txBody>
          <a:bodyPr tIns="0"/>
          <a:lstStyle>
            <a:lvl1pPr>
              <a:lnSpc>
                <a:spcPct val="100000"/>
              </a:lnSpc>
              <a:defRPr sz="2600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13"/>
          </p:nvPr>
        </p:nvSpPr>
        <p:spPr>
          <a:xfrm>
            <a:off x="1219201" y="150124"/>
            <a:ext cx="10785474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2955BD-54FA-4358-AB02-34607414E985}" type="datetime1">
              <a:rPr lang="de-DE"/>
              <a:pPr>
                <a:defRPr/>
              </a:pPr>
              <a:t>02.02.2020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Seite </a:t>
            </a:r>
            <a:fld id="{065F7AFB-E617-4306-8E77-B348F91DE56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4437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11D003-432A-4126-9774-8DE8781ABB33}" type="datetime1">
              <a:rPr lang="de-DE"/>
              <a:pPr>
                <a:defRPr/>
              </a:pPr>
              <a:t>02.02.2020</a:t>
            </a:fld>
            <a:endParaRPr lang="de-DE" dirty="0"/>
          </a:p>
        </p:txBody>
      </p:sp>
      <p:sp>
        <p:nvSpPr>
          <p:cNvPr id="3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Seite </a:t>
            </a:r>
            <a:fld id="{56339FEA-45E0-4CEE-87DD-55B9FB70659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9977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3556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rei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idx="1"/>
          </p:nvPr>
        </p:nvSpPr>
        <p:spPr>
          <a:xfrm>
            <a:off x="1206000" y="1520825"/>
            <a:ext cx="3456000" cy="27473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8" name="Textplatzhalter 2"/>
          <p:cNvSpPr>
            <a:spLocks noGrp="1"/>
          </p:cNvSpPr>
          <p:nvPr>
            <p:ph type="body" idx="13"/>
          </p:nvPr>
        </p:nvSpPr>
        <p:spPr>
          <a:xfrm>
            <a:off x="1206000" y="4341767"/>
            <a:ext cx="3456000" cy="1224000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4" name="Bildplatzhalter 2"/>
          <p:cNvSpPr>
            <a:spLocks noGrp="1"/>
          </p:cNvSpPr>
          <p:nvPr>
            <p:ph type="pic" idx="14"/>
          </p:nvPr>
        </p:nvSpPr>
        <p:spPr>
          <a:xfrm>
            <a:off x="4893213" y="1520825"/>
            <a:ext cx="3456000" cy="27473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5" name="Textplatzhalter 2"/>
          <p:cNvSpPr>
            <a:spLocks noGrp="1"/>
          </p:cNvSpPr>
          <p:nvPr>
            <p:ph type="body" idx="15"/>
          </p:nvPr>
        </p:nvSpPr>
        <p:spPr>
          <a:xfrm>
            <a:off x="4893213" y="4341767"/>
            <a:ext cx="3456000" cy="1224000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idx="16"/>
          </p:nvPr>
        </p:nvSpPr>
        <p:spPr>
          <a:xfrm>
            <a:off x="8556149" y="1520825"/>
            <a:ext cx="3456000" cy="27473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9" name="Textplatzhalter 2"/>
          <p:cNvSpPr>
            <a:spLocks noGrp="1"/>
          </p:cNvSpPr>
          <p:nvPr>
            <p:ph type="body" idx="17"/>
          </p:nvPr>
        </p:nvSpPr>
        <p:spPr>
          <a:xfrm>
            <a:off x="8564241" y="4341767"/>
            <a:ext cx="3456000" cy="1224000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1205090" y="521252"/>
            <a:ext cx="10800000" cy="900000"/>
          </a:xfrm>
        </p:spPr>
        <p:txBody>
          <a:bodyPr tIns="0"/>
          <a:lstStyle>
            <a:lvl1pPr>
              <a:lnSpc>
                <a:spcPct val="100000"/>
              </a:lnSpc>
              <a:defRPr sz="2600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idx="20"/>
          </p:nvPr>
        </p:nvSpPr>
        <p:spPr>
          <a:xfrm>
            <a:off x="1206000" y="150124"/>
            <a:ext cx="10785474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CF9D63-7010-4FAA-BE3B-4CB189B9794C}" type="datetime1">
              <a:rPr lang="de-DE"/>
              <a:pPr>
                <a:defRPr/>
              </a:pPr>
              <a:t>02.02.2020</a:t>
            </a:fld>
            <a:endParaRPr lang="de-DE" dirty="0"/>
          </a:p>
        </p:txBody>
      </p:sp>
      <p:sp>
        <p:nvSpPr>
          <p:cNvPr id="12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Seite </a:t>
            </a:r>
            <a:fld id="{53DECBAF-54BF-43CB-A029-D1DF8A041DD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0124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1204913" y="520700"/>
            <a:ext cx="10799762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Überschrift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1206500" y="1547813"/>
            <a:ext cx="10799763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</p:txBody>
      </p:sp>
      <p:pic>
        <p:nvPicPr>
          <p:cNvPr id="1028" name="Bild 7" descr="Logo_17pt.wmf"/>
          <p:cNvPicPr>
            <a:picLocks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25" y="6000750"/>
            <a:ext cx="1052513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ußzeilenplatzhalter 3"/>
          <p:cNvSpPr txBox="1">
            <a:spLocks/>
          </p:cNvSpPr>
          <p:nvPr/>
        </p:nvSpPr>
        <p:spPr>
          <a:xfrm>
            <a:off x="2590800" y="6011863"/>
            <a:ext cx="5254625" cy="549275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de-DE"/>
            </a:defPPr>
            <a:lvl1pPr algn="l" rtl="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defRPr kumimoji="1" sz="1200" b="1" i="0" kern="1200">
                <a:solidFill>
                  <a:srgbClr val="141313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de-DE" sz="900" b="0" dirty="0"/>
              <a:t>Behdadkia, Mennicken, Rose 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900" b="0" dirty="0">
                <a:solidFill>
                  <a:schemeClr val="tx1"/>
                </a:solidFill>
              </a:rPr>
              <a:t>Faculty for Information, Media and Electrical Engineering</a:t>
            </a:r>
            <a:endParaRPr lang="de-DE" sz="900" b="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1000" b="0" dirty="0"/>
              <a:t>Deep Learning Architectures WS2019</a:t>
            </a:r>
            <a:endParaRPr lang="de-DE" sz="1000" b="0" dirty="0"/>
          </a:p>
        </p:txBody>
      </p:sp>
      <p:grpSp>
        <p:nvGrpSpPr>
          <p:cNvPr id="1030" name="Gruppierung 11"/>
          <p:cNvGrpSpPr>
            <a:grpSpLocks/>
          </p:cNvGrpSpPr>
          <p:nvPr/>
        </p:nvGrpSpPr>
        <p:grpSpPr bwMode="auto">
          <a:xfrm>
            <a:off x="1204913" y="0"/>
            <a:ext cx="10991850" cy="71438"/>
            <a:chOff x="903819" y="0"/>
            <a:chExt cx="8244000" cy="108000"/>
          </a:xfrm>
        </p:grpSpPr>
        <p:sp>
          <p:nvSpPr>
            <p:cNvPr id="13" name="Rechteck 12"/>
            <p:cNvSpPr/>
            <p:nvPr/>
          </p:nvSpPr>
          <p:spPr bwMode="auto">
            <a:xfrm>
              <a:off x="903819" y="0"/>
              <a:ext cx="2736094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4" name="Rechteck 13"/>
            <p:cNvSpPr/>
            <p:nvPr/>
          </p:nvSpPr>
          <p:spPr bwMode="auto">
            <a:xfrm>
              <a:off x="3639913" y="0"/>
              <a:ext cx="2736094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5" name="Rechteck 14"/>
            <p:cNvSpPr/>
            <p:nvPr/>
          </p:nvSpPr>
          <p:spPr bwMode="auto">
            <a:xfrm>
              <a:off x="6376006" y="0"/>
              <a:ext cx="2771813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cxnSp>
        <p:nvCxnSpPr>
          <p:cNvPr id="16" name="Gerade Verbindung 15"/>
          <p:cNvCxnSpPr/>
          <p:nvPr/>
        </p:nvCxnSpPr>
        <p:spPr>
          <a:xfrm>
            <a:off x="1206500" y="5951538"/>
            <a:ext cx="1098708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Datumsplatzhalter 3"/>
          <p:cNvSpPr>
            <a:spLocks noGrp="1"/>
          </p:cNvSpPr>
          <p:nvPr>
            <p:ph type="dt" sz="half" idx="2"/>
          </p:nvPr>
        </p:nvSpPr>
        <p:spPr>
          <a:xfrm>
            <a:off x="1206500" y="6011863"/>
            <a:ext cx="1295400" cy="179387"/>
          </a:xfrm>
          <a:prstGeom prst="rect">
            <a:avLst/>
          </a:prstGeom>
        </p:spPr>
        <p:txBody>
          <a:bodyPr vert="horz" wrap="none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1170B00-7008-4535-A03C-5ED584CA80EB}" type="datetime1">
              <a:rPr lang="de-DE"/>
              <a:pPr>
                <a:defRPr/>
              </a:pPr>
              <a:t>02.02.2020</a:t>
            </a:fld>
            <a:endParaRPr lang="de-DE" dirty="0"/>
          </a:p>
        </p:txBody>
      </p:sp>
      <p:sp>
        <p:nvSpPr>
          <p:cNvPr id="1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1206500" y="6361113"/>
            <a:ext cx="1295400" cy="214312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de-DE"/>
              <a:t>Seite </a:t>
            </a:r>
            <a:fld id="{297CD77D-B4CD-4177-B2B6-FFDA7A317B1C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25" r:id="rId8"/>
    <p:sldLayoutId id="2147483714" r:id="rId9"/>
    <p:sldLayoutId id="2147483715" r:id="rId10"/>
  </p:sldLayoutIdLst>
  <p:hf hdr="0" ftr="0"/>
  <p:txStyles>
    <p:titleStyle>
      <a:lvl1pPr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600" b="1" kern="1200">
          <a:solidFill>
            <a:schemeClr val="tx1"/>
          </a:solidFill>
          <a:latin typeface="Arial"/>
          <a:ea typeface="+mj-ea"/>
          <a:cs typeface="+mj-cs"/>
        </a:defRPr>
      </a:lvl1pPr>
      <a:lvl2pPr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2pPr>
      <a:lvl3pPr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3pPr>
      <a:lvl4pPr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4pPr>
      <a:lvl5pPr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5pPr>
      <a:lvl6pPr marL="457200"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6pPr>
      <a:lvl7pPr marL="914400"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7pPr>
      <a:lvl8pPr marL="1371600"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8pPr>
      <a:lvl9pPr marL="1828800"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9pPr>
    </p:titleStyle>
    <p:bodyStyle>
      <a:lvl1pPr algn="l" defTabSz="457200" rtl="0" eaLnBrk="1" fontAlgn="base" hangingPunct="1">
        <a:lnSpc>
          <a:spcPct val="112000"/>
        </a:lnSpc>
        <a:spcBef>
          <a:spcPct val="0"/>
        </a:spcBef>
        <a:spcAft>
          <a:spcPts val="600"/>
        </a:spcAft>
        <a:defRPr sz="1800" kern="1200">
          <a:solidFill>
            <a:schemeClr val="tx1"/>
          </a:solidFill>
          <a:latin typeface="Arial"/>
          <a:ea typeface="+mn-ea"/>
          <a:cs typeface="+mn-cs"/>
        </a:defRPr>
      </a:lvl1pPr>
      <a:lvl2pPr marL="357188" indent="-171450" algn="l" defTabSz="457200" rtl="0" eaLnBrk="1" fontAlgn="base" hangingPunct="1">
        <a:lnSpc>
          <a:spcPct val="112000"/>
        </a:lnSpc>
        <a:spcBef>
          <a:spcPts val="6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1338" indent="-185738" algn="l" defTabSz="457200" rtl="0" eaLnBrk="1" fontAlgn="base" hangingPunct="1">
        <a:lnSpc>
          <a:spcPct val="112000"/>
        </a:lnSpc>
        <a:spcBef>
          <a:spcPts val="4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/>
          <a:ea typeface="+mn-ea"/>
          <a:cs typeface="+mn-cs"/>
        </a:defRPr>
      </a:lvl3pPr>
      <a:lvl4pPr marL="714375" indent="-171450" algn="l" defTabSz="457200" rtl="0" eaLnBrk="1" fontAlgn="base" hangingPunct="1">
        <a:lnSpc>
          <a:spcPct val="112000"/>
        </a:lnSpc>
        <a:spcBef>
          <a:spcPts val="500"/>
        </a:spcBef>
        <a:spcAft>
          <a:spcPct val="0"/>
        </a:spcAft>
        <a:buClr>
          <a:srgbClr val="9D167A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/>
          <a:ea typeface="+mn-ea"/>
          <a:cs typeface="+mn-cs"/>
        </a:defRPr>
      </a:lvl4pPr>
      <a:lvl5pPr marL="1074738" indent="-177800" algn="l" defTabSz="457200" rtl="0" eaLnBrk="1" fontAlgn="base" hangingPunct="1">
        <a:lnSpc>
          <a:spcPts val="1600"/>
        </a:lnSpc>
        <a:spcBef>
          <a:spcPts val="500"/>
        </a:spcBef>
        <a:spcAft>
          <a:spcPct val="0"/>
        </a:spcAft>
        <a:buFont typeface="Symbol" pitchFamily="18" charset="2"/>
        <a:buChar char="-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the-arti-canon-neural-text-generation-2wwa8f032c2a68" TargetMode="External"/><Relationship Id="rId2" Type="http://schemas.openxmlformats.org/officeDocument/2006/relationships/hyperlink" Target="https://ai.googleblog.com/2017/08/transformer-novel-neural-network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az.net/aktuell/wirtschaft/netzwirtschaft/microsofts-bot-tay-wird-durch-nutzer-zum-nazi-und-sexist-14144019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BDDE3C4-EB96-4231-B969-2BD51C938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Twitterbot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3D09F0-B8C6-4A1E-AB88-709B83A4FF6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Final presentation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737790-464D-41A6-9F56-CA2ABA2EBB3B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277A299C-BD0A-4F11-93C3-2AFFB4497655}" type="datetime1">
              <a:rPr lang="de-DE" smtClean="0"/>
              <a:pPr>
                <a:defRPr/>
              </a:pPr>
              <a:t>02.02.2020</a:t>
            </a:fld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18D21-4493-4A87-9121-27C7D82AD4C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Seite </a:t>
            </a:r>
            <a:fld id="{BD9B6713-36FE-4B94-85D8-9FA2DCE30A84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  <p:pic>
        <p:nvPicPr>
          <p:cNvPr id="20" name="Picture 19" descr="A picture containing computer&#10;&#10;Description automatically generated">
            <a:extLst>
              <a:ext uri="{FF2B5EF4-FFF2-40B4-BE49-F238E27FC236}">
                <a16:creationId xmlns:a16="http://schemas.microsoft.com/office/drawing/2014/main" id="{39F2D8EC-ED53-4E97-B0E4-F762D6027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205" y="12061"/>
            <a:ext cx="4093589" cy="462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771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EA93C-580E-4D16-9525-1DA014603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Conclusion – Possible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8506E-162D-4376-AAEA-9C1EFE2917C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Gather more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Deeper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Use optimization tools to find good hyperparameter combinations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Implement beam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Use Attention techniques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9CB00C-D0AE-4373-A27C-EBBB367766D3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86DC81-87A5-44F6-81AC-0C1169DAFA4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E4165A3-ACD9-4AA5-B95A-82DA06B8D41A}" type="datetime1">
              <a:rPr lang="de-DE" smtClean="0"/>
              <a:pPr>
                <a:defRPr/>
              </a:pPr>
              <a:t>02.02.2020</a:t>
            </a:fld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86B34-CAEC-4132-8AA2-232A96DF42F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Seite </a:t>
            </a:r>
            <a:fld id="{43310F81-32EE-4F95-9E9C-0BDC6AD52EEC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9321F0C6-63C3-4756-96BE-C15CE775D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254" y="2653616"/>
            <a:ext cx="4976220" cy="321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634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EA93C-580E-4D16-9525-1DA014603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Conclusion – Possible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8506E-162D-4376-AAEA-9C1EFE2917C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Gather more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Deeper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Use optimization tools to find good hyperparameter combinations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Implement beam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Use Attention techniques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9CB00C-D0AE-4373-A27C-EBBB367766D3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86DC81-87A5-44F6-81AC-0C1169DAFA4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E4165A3-ACD9-4AA5-B95A-82DA06B8D41A}" type="datetime1">
              <a:rPr lang="de-DE" smtClean="0"/>
              <a:pPr>
                <a:defRPr/>
              </a:pPr>
              <a:t>02.02.2020</a:t>
            </a:fld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86B34-CAEC-4132-8AA2-232A96DF42F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Seite </a:t>
            </a:r>
            <a:fld id="{43310F81-32EE-4F95-9E9C-0BDC6AD52EEC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7ADD3922-4033-411E-A672-7770F299E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3393" y="558000"/>
            <a:ext cx="2193694" cy="53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114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0C7F-E280-4057-AA95-60B8661AB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15B5C-8E8F-4CB9-8A6C-67DD51C8D3A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linkClick r:id="rId2"/>
              </a:rPr>
              <a:t>https://ai.googleblog.com/2017/08/transformer-novel-neural-network.html</a:t>
            </a:r>
            <a:r>
              <a:rPr lang="de-DE" dirty="0"/>
              <a:t> (Transformer)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linkClick r:id="rId3"/>
              </a:rPr>
              <a:t>https://towardsdatascience.com/the-arti-canon-neural-text-generation-2wwa8f032c2a68</a:t>
            </a:r>
            <a:r>
              <a:rPr lang="de-DE" dirty="0"/>
              <a:t> (Beam Search)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linkClick r:id="rId4"/>
              </a:rPr>
              <a:t>https://www.faz.net/aktuell/wirtschaft/netzwirtschaft/microsofts-bot-tay-wird-durch-nutzer-zum-nazi-und-sexist-14144019.html</a:t>
            </a:r>
            <a:r>
              <a:rPr lang="de-DE" dirty="0"/>
              <a:t> (Tay - German source)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922F67-2951-49FE-8CF5-57D2EB196D56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42BE59-C19E-44F3-9B0D-942E59DDACF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E4165A3-ACD9-4AA5-B95A-82DA06B8D41A}" type="datetime1">
              <a:rPr lang="de-DE" smtClean="0"/>
              <a:pPr>
                <a:defRPr/>
              </a:pPr>
              <a:t>02.02.2020</a:t>
            </a:fld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01AD6-DA4D-40A3-B794-A836ABE1768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Seite </a:t>
            </a:r>
            <a:fld id="{43310F81-32EE-4F95-9E9C-0BDC6AD52EEC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9302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C52E4-5F35-4024-9943-065BF91E5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AABEE-9E2B-4BFC-8492-DD58F100E45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Goal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Motivation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Data gathering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Experiments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Conclusion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19B03E-22E0-4BCE-AE63-D0788434E2B2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27E2B-6E2E-4183-A8C1-CB53F1ADB3E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E4165A3-ACD9-4AA5-B95A-82DA06B8D41A}" type="datetime1">
              <a:rPr lang="de-DE" smtClean="0"/>
              <a:pPr>
                <a:defRPr/>
              </a:pPr>
              <a:t>02.02.2020</a:t>
            </a:fld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ED0A7-26F1-4139-A199-C6BCA1B178D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Seite </a:t>
            </a:r>
            <a:fld id="{43310F81-32EE-4F95-9E9C-0BDC6AD52EEC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458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70918-D170-4421-82A6-E9DEE5809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Goal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E9C60-B3A6-4B31-9A98-F1AC36180F6F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03BC5-B3EA-4A53-8823-DB485027A96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E4165A3-ACD9-4AA5-B95A-82DA06B8D41A}" type="datetime1">
              <a:rPr lang="de-DE" smtClean="0"/>
              <a:pPr>
                <a:defRPr/>
              </a:pPr>
              <a:t>02.02.2020</a:t>
            </a:fld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36B0C-F06A-4DD1-B45D-CD6A69A8004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Seite </a:t>
            </a:r>
            <a:fld id="{43310F81-32EE-4F95-9E9C-0BDC6AD52EEC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FC06882-7A13-4A14-8926-72F1850666C7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Develop neural network, which is able to create Tweets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Tweets should imitate a person as good as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People to imitate: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2916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70918-D170-4421-82A6-E9DEE5809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Goal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E9C60-B3A6-4B31-9A98-F1AC36180F6F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03BC5-B3EA-4A53-8823-DB485027A96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E4165A3-ACD9-4AA5-B95A-82DA06B8D41A}" type="datetime1">
              <a:rPr lang="de-DE" smtClean="0"/>
              <a:pPr>
                <a:defRPr/>
              </a:pPr>
              <a:t>02.02.2020</a:t>
            </a:fld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36B0C-F06A-4DD1-B45D-CD6A69A8004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Seite </a:t>
            </a:r>
            <a:fld id="{43310F81-32EE-4F95-9E9C-0BDC6AD52EEC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FC06882-7A13-4A14-8926-72F1850666C7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Develop neural network, which is able to create Tweets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Tweets should imitate a person as good as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People to imitate: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7" name="Picture 6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309FCE01-5607-42A4-A067-564F3E0EA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705" y="2723744"/>
            <a:ext cx="5420590" cy="304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4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AE964-24BA-4836-B700-353B9C3DB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06ADA-B83E-45DB-9F03-D96E591F33B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Workflow divided into three parts: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Create a dataset</a:t>
            </a:r>
          </a:p>
          <a:p>
            <a:pPr marL="642938" lvl="1" indent="-285750">
              <a:buFont typeface="Arial" panose="020B0604020202020204" pitchFamily="34" charset="0"/>
              <a:buChar char="•"/>
            </a:pPr>
            <a:r>
              <a:rPr lang="de-DE" dirty="0"/>
              <a:t>Crawl Tweets</a:t>
            </a:r>
          </a:p>
          <a:p>
            <a:pPr marL="642938" lvl="1" indent="-285750">
              <a:buFont typeface="Arial" panose="020B0604020202020204" pitchFamily="34" charset="0"/>
              <a:buChar char="•"/>
            </a:pPr>
            <a:r>
              <a:rPr lang="de-DE" dirty="0"/>
              <a:t>Preprocess gathered tweets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Design a network</a:t>
            </a:r>
          </a:p>
          <a:p>
            <a:pPr marL="642938" lvl="1" indent="-285750">
              <a:buFont typeface="Arial" panose="020B0604020202020204" pitchFamily="34" charset="0"/>
              <a:buChar char="•"/>
            </a:pPr>
            <a:r>
              <a:rPr lang="de-DE" dirty="0"/>
              <a:t>Develop architecture</a:t>
            </a:r>
          </a:p>
          <a:p>
            <a:pPr marL="642938" lvl="1" indent="-285750">
              <a:buFont typeface="Arial" panose="020B0604020202020204" pitchFamily="34" charset="0"/>
              <a:buChar char="•"/>
            </a:pPr>
            <a:r>
              <a:rPr lang="de-DE" dirty="0"/>
              <a:t>Experiment with different setups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Generate tweets</a:t>
            </a:r>
          </a:p>
          <a:p>
            <a:pPr marL="642938" lvl="1" indent="-285750">
              <a:buFont typeface="Arial" panose="020B0604020202020204" pitchFamily="34" charset="0"/>
              <a:buChar char="•"/>
            </a:pPr>
            <a:r>
              <a:rPr lang="de-DE" dirty="0"/>
              <a:t>Postprocess predictions</a:t>
            </a:r>
          </a:p>
          <a:p>
            <a:pPr marL="642938" lvl="1" indent="-285750">
              <a:buFont typeface="Arial" panose="020B0604020202020204" pitchFamily="34" charset="0"/>
              <a:buChar char="•"/>
            </a:pPr>
            <a:r>
              <a:rPr lang="de-DE" dirty="0"/>
              <a:t>Present the results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B3990-6C8F-4D01-88F0-75F497D5D5A0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8A28DD-8F64-4C0C-9B6F-32FAA6858A6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E4165A3-ACD9-4AA5-B95A-82DA06B8D41A}" type="datetime1">
              <a:rPr lang="de-DE" smtClean="0"/>
              <a:pPr>
                <a:defRPr/>
              </a:pPr>
              <a:t>02.02.2020</a:t>
            </a:fld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563FB-CA69-4576-8681-376C23F7E1B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Seite </a:t>
            </a:r>
            <a:fld id="{43310F81-32EE-4F95-9E9C-0BDC6AD52EEC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6264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11622-4AA2-46FD-8197-C7BAAE243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08709-A003-4D79-901E-9EF8185E4FE5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Twitter is on of the big players in social media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Microsoft tried to setup a chat bot to learn</a:t>
            </a:r>
          </a:p>
          <a:p>
            <a:r>
              <a:rPr lang="de-DE" dirty="0"/>
              <a:t>     how young yound people communicate</a:t>
            </a:r>
          </a:p>
          <a:p>
            <a:pPr marL="642938" lvl="1" indent="-285750">
              <a:buFont typeface="Wingdings" panose="05000000000000000000" pitchFamily="2" charset="2"/>
              <a:buChar char="Ø"/>
            </a:pPr>
            <a:r>
              <a:rPr lang="de-DE" dirty="0"/>
              <a:t>Got token down after 24 hours</a:t>
            </a:r>
          </a:p>
          <a:p>
            <a:pPr marL="642938" lvl="1" indent="-285750">
              <a:buFont typeface="Wingdings" panose="05000000000000000000" pitchFamily="2" charset="2"/>
              <a:buChar char="Ø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9-17% of Twitter users are bots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Risk of political manipulation is high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BDEC68-4A1A-4FFE-8271-FBFDF07CC000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AA7161-72B4-4434-9720-27A60624A76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E4165A3-ACD9-4AA5-B95A-82DA06B8D41A}" type="datetime1">
              <a:rPr lang="de-DE" smtClean="0"/>
              <a:pPr>
                <a:defRPr/>
              </a:pPr>
              <a:t>02.02.2020</a:t>
            </a:fld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BBB3E-ADC6-4B84-984C-E7B8A012E32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Seite </a:t>
            </a:r>
            <a:fld id="{43310F81-32EE-4F95-9E9C-0BDC6AD52EEC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6458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11622-4AA2-46FD-8197-C7BAAE243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08709-A003-4D79-901E-9EF8185E4FE5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Twitter is on of the big players in social media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Microsoft tried to setup a chat bot to learn</a:t>
            </a:r>
          </a:p>
          <a:p>
            <a:r>
              <a:rPr lang="de-DE" dirty="0"/>
              <a:t>     how young yound people communicate</a:t>
            </a:r>
          </a:p>
          <a:p>
            <a:pPr marL="642938" lvl="1" indent="-285750">
              <a:buFont typeface="Wingdings" panose="05000000000000000000" pitchFamily="2" charset="2"/>
              <a:buChar char="Ø"/>
            </a:pPr>
            <a:r>
              <a:rPr lang="de-DE" dirty="0"/>
              <a:t>Got token down after 24 hours</a:t>
            </a:r>
          </a:p>
          <a:p>
            <a:pPr marL="642938" lvl="1" indent="-285750">
              <a:buFont typeface="Wingdings" panose="05000000000000000000" pitchFamily="2" charset="2"/>
              <a:buChar char="Ø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9-17% of Twitter users are bots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Risk of political manipulation is high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BDEC68-4A1A-4FFE-8271-FBFDF07CC000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AA7161-72B4-4434-9720-27A60624A76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E4165A3-ACD9-4AA5-B95A-82DA06B8D41A}" type="datetime1">
              <a:rPr lang="de-DE" smtClean="0"/>
              <a:pPr>
                <a:defRPr/>
              </a:pPr>
              <a:t>02.02.2020</a:t>
            </a:fld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BBB3E-ADC6-4B84-984C-E7B8A012E32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Seite </a:t>
            </a:r>
            <a:fld id="{43310F81-32EE-4F95-9E9C-0BDC6AD52EEC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3560F8-BBC2-414F-830F-60A9CB920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0749" y="2519175"/>
            <a:ext cx="580072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EA93C-580E-4D16-9525-1DA014603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Conclusion –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8506E-162D-4376-AAEA-9C1EFE2917C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dirty="0"/>
              <a:t>Char-level tweet creation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dirty="0"/>
              <a:t>Word-level creation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dirty="0"/>
              <a:t>Readable results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de-DE" dirty="0"/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/>
              <a:t>Still easy to distinguish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/>
              <a:t>Clinton model sometimes won`t predict readable results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9CB00C-D0AE-4373-A27C-EBBB367766D3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86DC81-87A5-44F6-81AC-0C1169DAFA4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E4165A3-ACD9-4AA5-B95A-82DA06B8D41A}" type="datetime1">
              <a:rPr lang="de-DE" smtClean="0"/>
              <a:pPr>
                <a:defRPr/>
              </a:pPr>
              <a:t>02.02.2020</a:t>
            </a:fld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86B34-CAEC-4132-8AA2-232A96DF42F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Seite </a:t>
            </a:r>
            <a:fld id="{43310F81-32EE-4F95-9E9C-0BDC6AD52EEC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06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EA93C-580E-4D16-9525-1DA014603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Conclusion – Possible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8506E-162D-4376-AAEA-9C1EFE2917C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Gather more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Deeper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Use optimization tools to find good hyperparameter combinations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Implement beam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Use Attention techniques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9CB00C-D0AE-4373-A27C-EBBB367766D3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86DC81-87A5-44F6-81AC-0C1169DAFA4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E4165A3-ACD9-4AA5-B95A-82DA06B8D41A}" type="datetime1">
              <a:rPr lang="de-DE" smtClean="0"/>
              <a:pPr>
                <a:defRPr/>
              </a:pPr>
              <a:t>02.02.2020</a:t>
            </a:fld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86B34-CAEC-4132-8AA2-232A96DF42F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Seite </a:t>
            </a:r>
            <a:fld id="{43310F81-32EE-4F95-9E9C-0BDC6AD52EEC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4393975"/>
      </p:ext>
    </p:extLst>
  </p:cSld>
  <p:clrMapOvr>
    <a:masterClrMapping/>
  </p:clrMapOvr>
</p:sld>
</file>

<file path=ppt/theme/theme1.xml><?xml version="1.0" encoding="utf-8"?>
<a:theme xmlns:a="http://schemas.openxmlformats.org/drawingml/2006/main" name="thk_ln_pptvorlage_16_9_Feb2016_V1">
  <a:themeElements>
    <a:clrScheme name="TH Köln Spektrum">
      <a:dk1>
        <a:srgbClr val="000000"/>
      </a:dk1>
      <a:lt1>
        <a:srgbClr val="FFFFFF"/>
      </a:lt1>
      <a:dk2>
        <a:srgbClr val="808080"/>
      </a:dk2>
      <a:lt2>
        <a:srgbClr val="BFBFBF"/>
      </a:lt2>
      <a:accent1>
        <a:srgbClr val="C00009"/>
      </a:accent1>
      <a:accent2>
        <a:srgbClr val="E24300"/>
      </a:accent2>
      <a:accent3>
        <a:srgbClr val="9D167A"/>
      </a:accent3>
      <a:accent4>
        <a:srgbClr val="00CC00"/>
      </a:accent4>
      <a:accent5>
        <a:srgbClr val="FFFF00"/>
      </a:accent5>
      <a:accent6>
        <a:srgbClr val="259EFF"/>
      </a:accent6>
      <a:hlink>
        <a:srgbClr val="005294"/>
      </a:hlink>
      <a:folHlink>
        <a:srgbClr val="6783B4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>
        <a:ln w="12700">
          <a:solidFill>
            <a:schemeClr val="tx1"/>
          </a:solidFill>
          <a:tailEnd type="triangle" w="med" len="lg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k_ln_pptvorlage_16_9_Feb2016_V1.potx" id="{A576FD44-4E46-4723-9FCD-6DC9777E0436}" vid="{1A564047-D60B-4EFF-AAEA-89036AD4D3C0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358</Words>
  <Application>Microsoft Office PowerPoint</Application>
  <PresentationFormat>Widescreen</PresentationFormat>
  <Paragraphs>100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</vt:lpstr>
      <vt:lpstr>Calibri</vt:lpstr>
      <vt:lpstr>Symbol</vt:lpstr>
      <vt:lpstr>Wingdings</vt:lpstr>
      <vt:lpstr>thk_ln_pptvorlage_16_9_Feb2016_V1</vt:lpstr>
      <vt:lpstr>Twitterbot</vt:lpstr>
      <vt:lpstr>Agenda</vt:lpstr>
      <vt:lpstr>Goal</vt:lpstr>
      <vt:lpstr>Goal</vt:lpstr>
      <vt:lpstr>Goal</vt:lpstr>
      <vt:lpstr>Motivation</vt:lpstr>
      <vt:lpstr>Motivation</vt:lpstr>
      <vt:lpstr>Conclusion – Results</vt:lpstr>
      <vt:lpstr>Conclusion – Possible improvements</vt:lpstr>
      <vt:lpstr>Conclusion – Possible improvements</vt:lpstr>
      <vt:lpstr>Conclusion – Possible improvements</vt:lpstr>
      <vt:lpstr>Sources</vt:lpstr>
    </vt:vector>
  </TitlesOfParts>
  <Company>TH Köln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of network performance in docker containers in comparison to bare metal</dc:title>
  <dc:creator>Julian Stuettchen</dc:creator>
  <cp:lastModifiedBy>Tim Mennicken</cp:lastModifiedBy>
  <cp:revision>76</cp:revision>
  <cp:lastPrinted>2016-02-26T07:58:29Z</cp:lastPrinted>
  <dcterms:created xsi:type="dcterms:W3CDTF">2019-01-22T15:11:09Z</dcterms:created>
  <dcterms:modified xsi:type="dcterms:W3CDTF">2020-02-02T19:47:27Z</dcterms:modified>
</cp:coreProperties>
</file>