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220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719" y="0"/>
            <a:ext cx="902335" cy="10287000"/>
          </a:xfrm>
          <a:custGeom>
            <a:avLst/>
            <a:gdLst/>
            <a:ahLst/>
            <a:cxnLst/>
            <a:rect l="l" t="t" r="r" b="b"/>
            <a:pathLst>
              <a:path w="902335" h="10287000">
                <a:moveTo>
                  <a:pt x="902047" y="0"/>
                </a:moveTo>
                <a:lnTo>
                  <a:pt x="0" y="0"/>
                </a:lnTo>
                <a:lnTo>
                  <a:pt x="0" y="10286556"/>
                </a:lnTo>
                <a:lnTo>
                  <a:pt x="451381" y="10286556"/>
                </a:lnTo>
                <a:lnTo>
                  <a:pt x="902047" y="10286556"/>
                </a:lnTo>
                <a:lnTo>
                  <a:pt x="90204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91080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55670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513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20896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403183" y="6482033"/>
            <a:ext cx="8884920" cy="3805554"/>
          </a:xfrm>
          <a:custGeom>
            <a:avLst/>
            <a:gdLst/>
            <a:ahLst/>
            <a:cxnLst/>
            <a:rect l="l" t="t" r="r" b="b"/>
            <a:pathLst>
              <a:path w="8884919" h="3805554">
                <a:moveTo>
                  <a:pt x="0" y="3804964"/>
                </a:moveTo>
                <a:lnTo>
                  <a:pt x="918146" y="2213941"/>
                </a:lnTo>
                <a:lnTo>
                  <a:pt x="3368318" y="1558044"/>
                </a:lnTo>
                <a:lnTo>
                  <a:pt x="4207034" y="105116"/>
                </a:lnTo>
                <a:lnTo>
                  <a:pt x="5679487" y="499663"/>
                </a:lnTo>
                <a:lnTo>
                  <a:pt x="7543612" y="0"/>
                </a:lnTo>
                <a:lnTo>
                  <a:pt x="8496883" y="952540"/>
                </a:lnTo>
                <a:lnTo>
                  <a:pt x="8884818" y="952540"/>
                </a:lnTo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7902" y="2405215"/>
            <a:ext cx="13164895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7175" y="4997798"/>
            <a:ext cx="8406348" cy="209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220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466" y="1379017"/>
            <a:ext cx="10615930" cy="25857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algn="just">
              <a:lnSpc>
                <a:spcPts val="6520"/>
              </a:lnSpc>
              <a:spcBef>
                <a:spcPts val="800"/>
              </a:spcBef>
            </a:pPr>
            <a:r>
              <a:rPr sz="5900" spc="-50" dirty="0"/>
              <a:t>Magi</a:t>
            </a:r>
            <a:r>
              <a:rPr sz="5900" spc="-55" dirty="0"/>
              <a:t>a</a:t>
            </a:r>
            <a:r>
              <a:rPr sz="5900" spc="-560" dirty="0"/>
              <a:t> </a:t>
            </a:r>
            <a:r>
              <a:rPr sz="5900" spc="-185" dirty="0"/>
              <a:t>Światła:</a:t>
            </a:r>
            <a:r>
              <a:rPr sz="5900" spc="-565" dirty="0"/>
              <a:t> </a:t>
            </a:r>
            <a:r>
              <a:rPr sz="5900" spc="-85" dirty="0"/>
              <a:t>Odkrywanie</a:t>
            </a:r>
            <a:r>
              <a:rPr sz="5900" spc="-560" dirty="0"/>
              <a:t> </a:t>
            </a:r>
            <a:r>
              <a:rPr sz="5900" spc="-65" dirty="0"/>
              <a:t>Zasad  </a:t>
            </a:r>
            <a:r>
              <a:rPr sz="5900" spc="-140" dirty="0"/>
              <a:t>Działania</a:t>
            </a:r>
            <a:r>
              <a:rPr sz="5900" spc="-565" dirty="0"/>
              <a:t> </a:t>
            </a:r>
            <a:r>
              <a:rPr sz="5900" spc="-95" dirty="0"/>
              <a:t>Układó</a:t>
            </a:r>
            <a:r>
              <a:rPr sz="5900" spc="-130" dirty="0"/>
              <a:t>w</a:t>
            </a:r>
            <a:r>
              <a:rPr sz="5900" spc="-565" dirty="0"/>
              <a:t> </a:t>
            </a:r>
            <a:r>
              <a:rPr sz="5900" spc="-10" dirty="0"/>
              <a:t>Optycznych</a:t>
            </a:r>
            <a:r>
              <a:rPr sz="5900" spc="-560" dirty="0"/>
              <a:t> </a:t>
            </a:r>
            <a:r>
              <a:rPr sz="5900" spc="-40" dirty="0"/>
              <a:t>w  </a:t>
            </a:r>
            <a:r>
              <a:rPr sz="5900" spc="-70" dirty="0"/>
              <a:t>Skanerach</a:t>
            </a:r>
            <a:endParaRPr sz="5900"/>
          </a:p>
        </p:txBody>
      </p:sp>
      <p:sp>
        <p:nvSpPr>
          <p:cNvPr id="3" name="object 3"/>
          <p:cNvSpPr/>
          <p:nvPr/>
        </p:nvSpPr>
        <p:spPr>
          <a:xfrm>
            <a:off x="1588322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6128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2"/>
                </a:lnTo>
                <a:lnTo>
                  <a:pt x="192963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3946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8322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6128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2"/>
                </a:lnTo>
                <a:lnTo>
                  <a:pt x="192963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3946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8322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6128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0"/>
                </a:lnTo>
                <a:lnTo>
                  <a:pt x="192963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3946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913" y="6822133"/>
            <a:ext cx="18292445" cy="3470910"/>
            <a:chOff x="-5913" y="6822133"/>
            <a:chExt cx="18292445" cy="3470910"/>
          </a:xfrm>
        </p:grpSpPr>
        <p:sp>
          <p:nvSpPr>
            <p:cNvPr id="3" name="object 3"/>
            <p:cNvSpPr/>
            <p:nvPr/>
          </p:nvSpPr>
          <p:spPr>
            <a:xfrm>
              <a:off x="0" y="6828047"/>
              <a:ext cx="5034915" cy="3459479"/>
            </a:xfrm>
            <a:custGeom>
              <a:avLst/>
              <a:gdLst/>
              <a:ahLst/>
              <a:cxnLst/>
              <a:rect l="l" t="t" r="r" b="b"/>
              <a:pathLst>
                <a:path w="5034915" h="3459479">
                  <a:moveTo>
                    <a:pt x="0" y="268774"/>
                  </a:moveTo>
                  <a:lnTo>
                    <a:pt x="1860622" y="0"/>
                  </a:lnTo>
                  <a:lnTo>
                    <a:pt x="1461983" y="953124"/>
                  </a:lnTo>
                  <a:lnTo>
                    <a:pt x="2333045" y="642884"/>
                  </a:lnTo>
                  <a:lnTo>
                    <a:pt x="2823379" y="1170100"/>
                  </a:lnTo>
                  <a:lnTo>
                    <a:pt x="3764169" y="1077372"/>
                  </a:lnTo>
                  <a:lnTo>
                    <a:pt x="3815581" y="1763412"/>
                  </a:lnTo>
                  <a:lnTo>
                    <a:pt x="5034460" y="2352943"/>
                  </a:lnTo>
                  <a:lnTo>
                    <a:pt x="4162613" y="3458950"/>
                  </a:lnTo>
                </a:path>
              </a:pathLst>
            </a:custGeom>
            <a:ln w="11827">
              <a:solidFill>
                <a:srgbClr val="22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19" y="9399600"/>
              <a:ext cx="18287365" cy="886460"/>
            </a:xfrm>
            <a:custGeom>
              <a:avLst/>
              <a:gdLst/>
              <a:ahLst/>
              <a:cxnLst/>
              <a:rect l="l" t="t" r="r" b="b"/>
              <a:pathLst>
                <a:path w="18287365" h="886459">
                  <a:moveTo>
                    <a:pt x="18287195" y="0"/>
                  </a:moveTo>
                  <a:lnTo>
                    <a:pt x="0" y="0"/>
                  </a:lnTo>
                  <a:lnTo>
                    <a:pt x="0" y="886271"/>
                  </a:lnTo>
                  <a:lnTo>
                    <a:pt x="9143982" y="886271"/>
                  </a:lnTo>
                  <a:lnTo>
                    <a:pt x="18287195" y="886271"/>
                  </a:lnTo>
                  <a:lnTo>
                    <a:pt x="18287195" y="0"/>
                  </a:lnTo>
                  <a:close/>
                </a:path>
              </a:pathLst>
            </a:custGeom>
            <a:solidFill>
              <a:srgbClr val="22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328177" y="788875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4">
                <a:moveTo>
                  <a:pt x="0" y="97041"/>
                </a:moveTo>
                <a:lnTo>
                  <a:pt x="97014" y="0"/>
                </a:lnTo>
                <a:lnTo>
                  <a:pt x="199996" y="103024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77"/>
                </a:lnTo>
                <a:lnTo>
                  <a:pt x="302978" y="400118"/>
                </a:lnTo>
                <a:lnTo>
                  <a:pt x="199996" y="297094"/>
                </a:lnTo>
                <a:lnTo>
                  <a:pt x="97014" y="400118"/>
                </a:lnTo>
                <a:lnTo>
                  <a:pt x="0" y="303077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28177" y="1371874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3011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28177" y="1954873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3011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28177" y="2537123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2998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28177" y="3120109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3011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28177" y="3703108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3011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6059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Wprowadzenie</a:t>
            </a:r>
            <a:r>
              <a:rPr spc="-380" dirty="0"/>
              <a:t> </a:t>
            </a:r>
            <a:r>
              <a:rPr spc="-50" dirty="0"/>
              <a:t>d</a:t>
            </a:r>
            <a:r>
              <a:rPr spc="-45" dirty="0"/>
              <a:t>o</a:t>
            </a:r>
            <a:r>
              <a:rPr spc="-385" dirty="0"/>
              <a:t> </a:t>
            </a:r>
            <a:r>
              <a:rPr spc="-30" dirty="0"/>
              <a:t>Magii</a:t>
            </a:r>
            <a:r>
              <a:rPr spc="-375" dirty="0"/>
              <a:t> </a:t>
            </a:r>
            <a:r>
              <a:rPr spc="-80" dirty="0"/>
              <a:t>Światła</a:t>
            </a:r>
          </a:p>
        </p:txBody>
      </p:sp>
      <p:sp>
        <p:nvSpPr>
          <p:cNvPr id="12" name="object 12"/>
          <p:cNvSpPr/>
          <p:nvPr/>
        </p:nvSpPr>
        <p:spPr>
          <a:xfrm>
            <a:off x="12114403" y="3804526"/>
            <a:ext cx="562610" cy="241935"/>
          </a:xfrm>
          <a:custGeom>
            <a:avLst/>
            <a:gdLst/>
            <a:ahLst/>
            <a:cxnLst/>
            <a:rect l="l" t="t" r="r" b="b"/>
            <a:pathLst>
              <a:path w="562609" h="241935">
                <a:moveTo>
                  <a:pt x="59994" y="71882"/>
                </a:moveTo>
                <a:lnTo>
                  <a:pt x="23074" y="84012"/>
                </a:lnTo>
                <a:lnTo>
                  <a:pt x="1981" y="115773"/>
                </a:lnTo>
                <a:lnTo>
                  <a:pt x="0" y="132334"/>
                </a:lnTo>
                <a:lnTo>
                  <a:pt x="495" y="140770"/>
                </a:lnTo>
                <a:lnTo>
                  <a:pt x="17318" y="175647"/>
                </a:lnTo>
                <a:lnTo>
                  <a:pt x="51789" y="192286"/>
                </a:lnTo>
                <a:lnTo>
                  <a:pt x="59994" y="192773"/>
                </a:lnTo>
                <a:lnTo>
                  <a:pt x="68314" y="192286"/>
                </a:lnTo>
                <a:lnTo>
                  <a:pt x="102689" y="175647"/>
                </a:lnTo>
                <a:lnTo>
                  <a:pt x="110436" y="165773"/>
                </a:lnTo>
                <a:lnTo>
                  <a:pt x="53962" y="165773"/>
                </a:lnTo>
                <a:lnTo>
                  <a:pt x="48564" y="164350"/>
                </a:lnTo>
                <a:lnTo>
                  <a:pt x="39052" y="158610"/>
                </a:lnTo>
                <a:lnTo>
                  <a:pt x="35306" y="154686"/>
                </a:lnTo>
                <a:lnTo>
                  <a:pt x="29794" y="144729"/>
                </a:lnTo>
                <a:lnTo>
                  <a:pt x="28409" y="138925"/>
                </a:lnTo>
                <a:lnTo>
                  <a:pt x="28409" y="125730"/>
                </a:lnTo>
                <a:lnTo>
                  <a:pt x="53924" y="98882"/>
                </a:lnTo>
                <a:lnTo>
                  <a:pt x="110469" y="98882"/>
                </a:lnTo>
                <a:lnTo>
                  <a:pt x="107701" y="94738"/>
                </a:lnTo>
                <a:lnTo>
                  <a:pt x="68314" y="72372"/>
                </a:lnTo>
                <a:lnTo>
                  <a:pt x="59994" y="71882"/>
                </a:lnTo>
                <a:close/>
              </a:path>
              <a:path w="562609" h="241935">
                <a:moveTo>
                  <a:pt x="110469" y="98882"/>
                </a:moveTo>
                <a:lnTo>
                  <a:pt x="66103" y="98882"/>
                </a:lnTo>
                <a:lnTo>
                  <a:pt x="71526" y="100279"/>
                </a:lnTo>
                <a:lnTo>
                  <a:pt x="80949" y="105854"/>
                </a:lnTo>
                <a:lnTo>
                  <a:pt x="84696" y="109791"/>
                </a:lnTo>
                <a:lnTo>
                  <a:pt x="90208" y="119900"/>
                </a:lnTo>
                <a:lnTo>
                  <a:pt x="91579" y="125730"/>
                </a:lnTo>
                <a:lnTo>
                  <a:pt x="91579" y="138925"/>
                </a:lnTo>
                <a:lnTo>
                  <a:pt x="66078" y="165773"/>
                </a:lnTo>
                <a:lnTo>
                  <a:pt x="110436" y="165773"/>
                </a:lnTo>
                <a:lnTo>
                  <a:pt x="119989" y="132334"/>
                </a:lnTo>
                <a:lnTo>
                  <a:pt x="119491" y="123803"/>
                </a:lnTo>
                <a:lnTo>
                  <a:pt x="117997" y="115773"/>
                </a:lnTo>
                <a:lnTo>
                  <a:pt x="115505" y="108238"/>
                </a:lnTo>
                <a:lnTo>
                  <a:pt x="112014" y="101193"/>
                </a:lnTo>
                <a:lnTo>
                  <a:pt x="110469" y="98882"/>
                </a:lnTo>
                <a:close/>
              </a:path>
              <a:path w="562609" h="241935">
                <a:moveTo>
                  <a:pt x="162801" y="74206"/>
                </a:moveTo>
                <a:lnTo>
                  <a:pt x="134670" y="74206"/>
                </a:lnTo>
                <a:lnTo>
                  <a:pt x="134670" y="241452"/>
                </a:lnTo>
                <a:lnTo>
                  <a:pt x="162801" y="241452"/>
                </a:lnTo>
                <a:lnTo>
                  <a:pt x="162801" y="180771"/>
                </a:lnTo>
                <a:lnTo>
                  <a:pt x="230175" y="180771"/>
                </a:lnTo>
                <a:lnTo>
                  <a:pt x="235069" y="176488"/>
                </a:lnTo>
                <a:lnTo>
                  <a:pt x="239961" y="170843"/>
                </a:lnTo>
                <a:lnTo>
                  <a:pt x="243300" y="165773"/>
                </a:lnTo>
                <a:lnTo>
                  <a:pt x="187515" y="165773"/>
                </a:lnTo>
                <a:lnTo>
                  <a:pt x="182956" y="164515"/>
                </a:lnTo>
                <a:lnTo>
                  <a:pt x="162801" y="139649"/>
                </a:lnTo>
                <a:lnTo>
                  <a:pt x="162801" y="125006"/>
                </a:lnTo>
                <a:lnTo>
                  <a:pt x="187515" y="98882"/>
                </a:lnTo>
                <a:lnTo>
                  <a:pt x="243372" y="98882"/>
                </a:lnTo>
                <a:lnTo>
                  <a:pt x="239961" y="93726"/>
                </a:lnTo>
                <a:lnTo>
                  <a:pt x="235069" y="88109"/>
                </a:lnTo>
                <a:lnTo>
                  <a:pt x="230183" y="83858"/>
                </a:lnTo>
                <a:lnTo>
                  <a:pt x="162801" y="83858"/>
                </a:lnTo>
                <a:lnTo>
                  <a:pt x="162801" y="74206"/>
                </a:lnTo>
                <a:close/>
              </a:path>
              <a:path w="562609" h="241935">
                <a:moveTo>
                  <a:pt x="336181" y="74206"/>
                </a:moveTo>
                <a:lnTo>
                  <a:pt x="314642" y="74206"/>
                </a:lnTo>
                <a:lnTo>
                  <a:pt x="314642" y="99162"/>
                </a:lnTo>
                <a:lnTo>
                  <a:pt x="346481" y="170586"/>
                </a:lnTo>
                <a:lnTo>
                  <a:pt x="315125" y="241452"/>
                </a:lnTo>
                <a:lnTo>
                  <a:pt x="346481" y="241452"/>
                </a:lnTo>
                <a:lnTo>
                  <a:pt x="391439" y="139585"/>
                </a:lnTo>
                <a:lnTo>
                  <a:pt x="362737" y="139585"/>
                </a:lnTo>
                <a:lnTo>
                  <a:pt x="336181" y="74206"/>
                </a:lnTo>
                <a:close/>
              </a:path>
              <a:path w="562609" h="241935">
                <a:moveTo>
                  <a:pt x="230175" y="180771"/>
                </a:moveTo>
                <a:lnTo>
                  <a:pt x="162801" y="180771"/>
                </a:lnTo>
                <a:lnTo>
                  <a:pt x="164566" y="182410"/>
                </a:lnTo>
                <a:lnTo>
                  <a:pt x="194386" y="192773"/>
                </a:lnTo>
                <a:lnTo>
                  <a:pt x="202210" y="192304"/>
                </a:lnTo>
                <a:lnTo>
                  <a:pt x="230175" y="180771"/>
                </a:lnTo>
                <a:close/>
              </a:path>
              <a:path w="562609" h="241935">
                <a:moveTo>
                  <a:pt x="297205" y="101193"/>
                </a:moveTo>
                <a:lnTo>
                  <a:pt x="269074" y="101193"/>
                </a:lnTo>
                <a:lnTo>
                  <a:pt x="269074" y="190461"/>
                </a:lnTo>
                <a:lnTo>
                  <a:pt x="297205" y="190461"/>
                </a:lnTo>
                <a:lnTo>
                  <a:pt x="297205" y="101193"/>
                </a:lnTo>
                <a:close/>
              </a:path>
              <a:path w="562609" h="241935">
                <a:moveTo>
                  <a:pt x="243372" y="98882"/>
                </a:moveTo>
                <a:lnTo>
                  <a:pt x="197967" y="98882"/>
                </a:lnTo>
                <a:lnTo>
                  <a:pt x="203250" y="100164"/>
                </a:lnTo>
                <a:lnTo>
                  <a:pt x="212686" y="105257"/>
                </a:lnTo>
                <a:lnTo>
                  <a:pt x="216484" y="108991"/>
                </a:lnTo>
                <a:lnTo>
                  <a:pt x="219341" y="113931"/>
                </a:lnTo>
                <a:lnTo>
                  <a:pt x="222250" y="118884"/>
                </a:lnTo>
                <a:lnTo>
                  <a:pt x="223710" y="125006"/>
                </a:lnTo>
                <a:lnTo>
                  <a:pt x="223710" y="139649"/>
                </a:lnTo>
                <a:lnTo>
                  <a:pt x="222242" y="145796"/>
                </a:lnTo>
                <a:lnTo>
                  <a:pt x="219304" y="150787"/>
                </a:lnTo>
                <a:lnTo>
                  <a:pt x="216484" y="155663"/>
                </a:lnTo>
                <a:lnTo>
                  <a:pt x="212686" y="159423"/>
                </a:lnTo>
                <a:lnTo>
                  <a:pt x="203250" y="164515"/>
                </a:lnTo>
                <a:lnTo>
                  <a:pt x="197967" y="165773"/>
                </a:lnTo>
                <a:lnTo>
                  <a:pt x="243300" y="165773"/>
                </a:lnTo>
                <a:lnTo>
                  <a:pt x="252069" y="132334"/>
                </a:lnTo>
                <a:lnTo>
                  <a:pt x="251576" y="123313"/>
                </a:lnTo>
                <a:lnTo>
                  <a:pt x="250099" y="114939"/>
                </a:lnTo>
                <a:lnTo>
                  <a:pt x="247638" y="107211"/>
                </a:lnTo>
                <a:lnTo>
                  <a:pt x="244195" y="100126"/>
                </a:lnTo>
                <a:lnTo>
                  <a:pt x="243372" y="98882"/>
                </a:lnTo>
                <a:close/>
              </a:path>
              <a:path w="562609" h="241935">
                <a:moveTo>
                  <a:pt x="420293" y="74206"/>
                </a:moveTo>
                <a:lnTo>
                  <a:pt x="388823" y="74206"/>
                </a:lnTo>
                <a:lnTo>
                  <a:pt x="362737" y="139585"/>
                </a:lnTo>
                <a:lnTo>
                  <a:pt x="391439" y="139585"/>
                </a:lnTo>
                <a:lnTo>
                  <a:pt x="420293" y="74206"/>
                </a:lnTo>
                <a:close/>
              </a:path>
              <a:path w="562609" h="241935">
                <a:moveTo>
                  <a:pt x="303517" y="74206"/>
                </a:moveTo>
                <a:lnTo>
                  <a:pt x="251637" y="74206"/>
                </a:lnTo>
                <a:lnTo>
                  <a:pt x="251637" y="101193"/>
                </a:lnTo>
                <a:lnTo>
                  <a:pt x="314642" y="101193"/>
                </a:lnTo>
                <a:lnTo>
                  <a:pt x="314517" y="98882"/>
                </a:lnTo>
                <a:lnTo>
                  <a:pt x="303517" y="74206"/>
                </a:lnTo>
                <a:close/>
              </a:path>
              <a:path w="562609" h="241935">
                <a:moveTo>
                  <a:pt x="314642" y="74206"/>
                </a:moveTo>
                <a:lnTo>
                  <a:pt x="303517" y="74206"/>
                </a:lnTo>
                <a:lnTo>
                  <a:pt x="314642" y="99162"/>
                </a:lnTo>
                <a:lnTo>
                  <a:pt x="314642" y="74206"/>
                </a:lnTo>
                <a:close/>
              </a:path>
              <a:path w="562609" h="241935">
                <a:moveTo>
                  <a:pt x="194386" y="71882"/>
                </a:moveTo>
                <a:lnTo>
                  <a:pt x="162801" y="83858"/>
                </a:lnTo>
                <a:lnTo>
                  <a:pt x="230183" y="83858"/>
                </a:lnTo>
                <a:lnTo>
                  <a:pt x="194386" y="71882"/>
                </a:lnTo>
                <a:close/>
              </a:path>
              <a:path w="562609" h="241935">
                <a:moveTo>
                  <a:pt x="297205" y="37071"/>
                </a:moveTo>
                <a:lnTo>
                  <a:pt x="269074" y="37071"/>
                </a:lnTo>
                <a:lnTo>
                  <a:pt x="269074" y="74206"/>
                </a:lnTo>
                <a:lnTo>
                  <a:pt x="297205" y="74206"/>
                </a:lnTo>
                <a:lnTo>
                  <a:pt x="297205" y="37071"/>
                </a:lnTo>
                <a:close/>
              </a:path>
              <a:path w="562609" h="241935">
                <a:moveTo>
                  <a:pt x="452462" y="0"/>
                </a:moveTo>
                <a:lnTo>
                  <a:pt x="424332" y="0"/>
                </a:lnTo>
                <a:lnTo>
                  <a:pt x="424332" y="190461"/>
                </a:lnTo>
                <a:lnTo>
                  <a:pt x="452462" y="190461"/>
                </a:lnTo>
                <a:lnTo>
                  <a:pt x="452462" y="145072"/>
                </a:lnTo>
                <a:lnTo>
                  <a:pt x="488066" y="145072"/>
                </a:lnTo>
                <a:lnTo>
                  <a:pt x="470458" y="123444"/>
                </a:lnTo>
                <a:lnTo>
                  <a:pt x="489580" y="105283"/>
                </a:lnTo>
                <a:lnTo>
                  <a:pt x="452462" y="105283"/>
                </a:lnTo>
                <a:lnTo>
                  <a:pt x="452462" y="0"/>
                </a:lnTo>
                <a:close/>
              </a:path>
              <a:path w="562609" h="241935">
                <a:moveTo>
                  <a:pt x="488066" y="145072"/>
                </a:moveTo>
                <a:lnTo>
                  <a:pt x="452462" y="145072"/>
                </a:lnTo>
                <a:lnTo>
                  <a:pt x="489483" y="190461"/>
                </a:lnTo>
                <a:lnTo>
                  <a:pt x="525018" y="190461"/>
                </a:lnTo>
                <a:lnTo>
                  <a:pt x="488066" y="145072"/>
                </a:lnTo>
                <a:close/>
              </a:path>
              <a:path w="562609" h="241935">
                <a:moveTo>
                  <a:pt x="522300" y="74206"/>
                </a:moveTo>
                <a:lnTo>
                  <a:pt x="485178" y="74206"/>
                </a:lnTo>
                <a:lnTo>
                  <a:pt x="452462" y="105283"/>
                </a:lnTo>
                <a:lnTo>
                  <a:pt x="489580" y="105283"/>
                </a:lnTo>
                <a:lnTo>
                  <a:pt x="522300" y="74206"/>
                </a:lnTo>
                <a:close/>
              </a:path>
              <a:path w="562609" h="241935">
                <a:moveTo>
                  <a:pt x="549871" y="17373"/>
                </a:moveTo>
                <a:lnTo>
                  <a:pt x="540283" y="17373"/>
                </a:lnTo>
                <a:lnTo>
                  <a:pt x="536180" y="19088"/>
                </a:lnTo>
                <a:lnTo>
                  <a:pt x="529170" y="25857"/>
                </a:lnTo>
                <a:lnTo>
                  <a:pt x="527418" y="30035"/>
                </a:lnTo>
                <a:lnTo>
                  <a:pt x="527418" y="39687"/>
                </a:lnTo>
                <a:lnTo>
                  <a:pt x="529158" y="43802"/>
                </a:lnTo>
                <a:lnTo>
                  <a:pt x="532625" y="47307"/>
                </a:lnTo>
                <a:lnTo>
                  <a:pt x="536130" y="50787"/>
                </a:lnTo>
                <a:lnTo>
                  <a:pt x="540245" y="52527"/>
                </a:lnTo>
                <a:lnTo>
                  <a:pt x="549910" y="52527"/>
                </a:lnTo>
                <a:lnTo>
                  <a:pt x="554075" y="50761"/>
                </a:lnTo>
                <a:lnTo>
                  <a:pt x="560870" y="43751"/>
                </a:lnTo>
                <a:lnTo>
                  <a:pt x="562556" y="39687"/>
                </a:lnTo>
                <a:lnTo>
                  <a:pt x="562556" y="30035"/>
                </a:lnTo>
                <a:lnTo>
                  <a:pt x="560857" y="25920"/>
                </a:lnTo>
                <a:lnTo>
                  <a:pt x="557415" y="22517"/>
                </a:lnTo>
                <a:lnTo>
                  <a:pt x="554024" y="19088"/>
                </a:lnTo>
                <a:lnTo>
                  <a:pt x="549871" y="17373"/>
                </a:lnTo>
                <a:close/>
              </a:path>
              <a:path w="562609" h="241935">
                <a:moveTo>
                  <a:pt x="559066" y="74206"/>
                </a:moveTo>
                <a:lnTo>
                  <a:pt x="530936" y="74206"/>
                </a:lnTo>
                <a:lnTo>
                  <a:pt x="530936" y="190461"/>
                </a:lnTo>
                <a:lnTo>
                  <a:pt x="559066" y="190461"/>
                </a:lnTo>
                <a:lnTo>
                  <a:pt x="559066" y="74206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24870" y="4080751"/>
            <a:ext cx="654685" cy="207010"/>
          </a:xfrm>
          <a:custGeom>
            <a:avLst/>
            <a:gdLst/>
            <a:ahLst/>
            <a:cxnLst/>
            <a:rect l="l" t="t" r="r" b="b"/>
            <a:pathLst>
              <a:path w="654684" h="207010">
                <a:moveTo>
                  <a:pt x="118287" y="74206"/>
                </a:moveTo>
                <a:lnTo>
                  <a:pt x="86995" y="74206"/>
                </a:lnTo>
                <a:lnTo>
                  <a:pt x="140589" y="206756"/>
                </a:lnTo>
                <a:lnTo>
                  <a:pt x="168715" y="134759"/>
                </a:lnTo>
                <a:lnTo>
                  <a:pt x="141605" y="134759"/>
                </a:lnTo>
                <a:lnTo>
                  <a:pt x="118287" y="74206"/>
                </a:lnTo>
                <a:close/>
              </a:path>
              <a:path w="654684" h="207010">
                <a:moveTo>
                  <a:pt x="198995" y="128930"/>
                </a:moveTo>
                <a:lnTo>
                  <a:pt x="170992" y="128930"/>
                </a:lnTo>
                <a:lnTo>
                  <a:pt x="203200" y="206413"/>
                </a:lnTo>
                <a:lnTo>
                  <a:pt x="231813" y="135610"/>
                </a:lnTo>
                <a:lnTo>
                  <a:pt x="201663" y="135610"/>
                </a:lnTo>
                <a:lnTo>
                  <a:pt x="198995" y="128930"/>
                </a:lnTo>
                <a:close/>
              </a:path>
              <a:path w="654684" h="207010">
                <a:moveTo>
                  <a:pt x="24053" y="140881"/>
                </a:moveTo>
                <a:lnTo>
                  <a:pt x="0" y="154635"/>
                </a:lnTo>
                <a:lnTo>
                  <a:pt x="1701" y="163461"/>
                </a:lnTo>
                <a:lnTo>
                  <a:pt x="4851" y="170535"/>
                </a:lnTo>
                <a:lnTo>
                  <a:pt x="14058" y="181178"/>
                </a:lnTo>
                <a:lnTo>
                  <a:pt x="19697" y="185331"/>
                </a:lnTo>
                <a:lnTo>
                  <a:pt x="33058" y="191287"/>
                </a:lnTo>
                <a:lnTo>
                  <a:pt x="39979" y="192773"/>
                </a:lnTo>
                <a:lnTo>
                  <a:pt x="47142" y="192773"/>
                </a:lnTo>
                <a:lnTo>
                  <a:pt x="83834" y="178916"/>
                </a:lnTo>
                <a:lnTo>
                  <a:pt x="89790" y="165773"/>
                </a:lnTo>
                <a:lnTo>
                  <a:pt x="44691" y="165773"/>
                </a:lnTo>
                <a:lnTo>
                  <a:pt x="41300" y="164973"/>
                </a:lnTo>
                <a:lnTo>
                  <a:pt x="25717" y="148729"/>
                </a:lnTo>
                <a:lnTo>
                  <a:pt x="24053" y="140881"/>
                </a:lnTo>
                <a:close/>
              </a:path>
              <a:path w="654684" h="207010">
                <a:moveTo>
                  <a:pt x="52908" y="71882"/>
                </a:moveTo>
                <a:lnTo>
                  <a:pt x="40297" y="71882"/>
                </a:lnTo>
                <a:lnTo>
                  <a:pt x="34150" y="73139"/>
                </a:lnTo>
                <a:lnTo>
                  <a:pt x="22263" y="78193"/>
                </a:lnTo>
                <a:lnTo>
                  <a:pt x="17297" y="81940"/>
                </a:lnTo>
                <a:lnTo>
                  <a:pt x="9296" y="91782"/>
                </a:lnTo>
                <a:lnTo>
                  <a:pt x="7302" y="97726"/>
                </a:lnTo>
                <a:lnTo>
                  <a:pt x="7302" y="111696"/>
                </a:lnTo>
                <a:lnTo>
                  <a:pt x="36004" y="138176"/>
                </a:lnTo>
                <a:lnTo>
                  <a:pt x="45021" y="141757"/>
                </a:lnTo>
                <a:lnTo>
                  <a:pt x="48679" y="143370"/>
                </a:lnTo>
                <a:lnTo>
                  <a:pt x="55283" y="146761"/>
                </a:lnTo>
                <a:lnTo>
                  <a:pt x="57785" y="148551"/>
                </a:lnTo>
                <a:lnTo>
                  <a:pt x="59486" y="150444"/>
                </a:lnTo>
                <a:lnTo>
                  <a:pt x="61188" y="152285"/>
                </a:lnTo>
                <a:lnTo>
                  <a:pt x="62039" y="154520"/>
                </a:lnTo>
                <a:lnTo>
                  <a:pt x="62039" y="160058"/>
                </a:lnTo>
                <a:lnTo>
                  <a:pt x="60960" y="162255"/>
                </a:lnTo>
                <a:lnTo>
                  <a:pt x="58813" y="163690"/>
                </a:lnTo>
                <a:lnTo>
                  <a:pt x="56692" y="165074"/>
                </a:lnTo>
                <a:lnTo>
                  <a:pt x="53187" y="165773"/>
                </a:lnTo>
                <a:lnTo>
                  <a:pt x="89790" y="165773"/>
                </a:lnTo>
                <a:lnTo>
                  <a:pt x="90120" y="164681"/>
                </a:lnTo>
                <a:lnTo>
                  <a:pt x="90799" y="156781"/>
                </a:lnTo>
                <a:lnTo>
                  <a:pt x="90906" y="149237"/>
                </a:lnTo>
                <a:lnTo>
                  <a:pt x="89255" y="143776"/>
                </a:lnTo>
                <a:lnTo>
                  <a:pt x="85979" y="139179"/>
                </a:lnTo>
                <a:lnTo>
                  <a:pt x="82727" y="134569"/>
                </a:lnTo>
                <a:lnTo>
                  <a:pt x="78676" y="130683"/>
                </a:lnTo>
                <a:lnTo>
                  <a:pt x="68935" y="124307"/>
                </a:lnTo>
                <a:lnTo>
                  <a:pt x="63842" y="121653"/>
                </a:lnTo>
                <a:lnTo>
                  <a:pt x="58534" y="119532"/>
                </a:lnTo>
                <a:lnTo>
                  <a:pt x="54673" y="117830"/>
                </a:lnTo>
                <a:lnTo>
                  <a:pt x="35483" y="107099"/>
                </a:lnTo>
                <a:lnTo>
                  <a:pt x="35483" y="103555"/>
                </a:lnTo>
                <a:lnTo>
                  <a:pt x="36449" y="101841"/>
                </a:lnTo>
                <a:lnTo>
                  <a:pt x="40297" y="99644"/>
                </a:lnTo>
                <a:lnTo>
                  <a:pt x="43154" y="99098"/>
                </a:lnTo>
                <a:lnTo>
                  <a:pt x="90729" y="99098"/>
                </a:lnTo>
                <a:lnTo>
                  <a:pt x="88417" y="92290"/>
                </a:lnTo>
                <a:lnTo>
                  <a:pt x="84899" y="86855"/>
                </a:lnTo>
                <a:lnTo>
                  <a:pt x="75844" y="79730"/>
                </a:lnTo>
                <a:lnTo>
                  <a:pt x="70662" y="76936"/>
                </a:lnTo>
                <a:lnTo>
                  <a:pt x="58953" y="72898"/>
                </a:lnTo>
                <a:lnTo>
                  <a:pt x="52908" y="71882"/>
                </a:lnTo>
                <a:close/>
              </a:path>
              <a:path w="654684" h="207010">
                <a:moveTo>
                  <a:pt x="256628" y="74206"/>
                </a:moveTo>
                <a:lnTo>
                  <a:pt x="225323" y="74206"/>
                </a:lnTo>
                <a:lnTo>
                  <a:pt x="201663" y="135610"/>
                </a:lnTo>
                <a:lnTo>
                  <a:pt x="231813" y="135610"/>
                </a:lnTo>
                <a:lnTo>
                  <a:pt x="256628" y="74206"/>
                </a:lnTo>
                <a:close/>
              </a:path>
              <a:path w="654684" h="207010">
                <a:moveTo>
                  <a:pt x="170472" y="57505"/>
                </a:moveTo>
                <a:lnTo>
                  <a:pt x="141605" y="134759"/>
                </a:lnTo>
                <a:lnTo>
                  <a:pt x="168715" y="134759"/>
                </a:lnTo>
                <a:lnTo>
                  <a:pt x="170992" y="128930"/>
                </a:lnTo>
                <a:lnTo>
                  <a:pt x="198995" y="128930"/>
                </a:lnTo>
                <a:lnTo>
                  <a:pt x="170472" y="57505"/>
                </a:lnTo>
                <a:close/>
              </a:path>
              <a:path w="654684" h="207010">
                <a:moveTo>
                  <a:pt x="90729" y="99098"/>
                </a:moveTo>
                <a:lnTo>
                  <a:pt x="49225" y="99098"/>
                </a:lnTo>
                <a:lnTo>
                  <a:pt x="51600" y="99593"/>
                </a:lnTo>
                <a:lnTo>
                  <a:pt x="54051" y="100584"/>
                </a:lnTo>
                <a:lnTo>
                  <a:pt x="68999" y="113601"/>
                </a:lnTo>
                <a:lnTo>
                  <a:pt x="90866" y="99644"/>
                </a:lnTo>
                <a:lnTo>
                  <a:pt x="90729" y="99098"/>
                </a:lnTo>
                <a:close/>
              </a:path>
              <a:path w="654684" h="207010">
                <a:moveTo>
                  <a:pt x="70065" y="12725"/>
                </a:moveTo>
                <a:lnTo>
                  <a:pt x="28816" y="56654"/>
                </a:lnTo>
                <a:lnTo>
                  <a:pt x="46977" y="68770"/>
                </a:lnTo>
                <a:lnTo>
                  <a:pt x="96964" y="27165"/>
                </a:lnTo>
                <a:lnTo>
                  <a:pt x="70065" y="12725"/>
                </a:lnTo>
                <a:close/>
              </a:path>
              <a:path w="654684" h="207010">
                <a:moveTo>
                  <a:pt x="285584" y="17373"/>
                </a:moveTo>
                <a:lnTo>
                  <a:pt x="275996" y="17373"/>
                </a:lnTo>
                <a:lnTo>
                  <a:pt x="271893" y="19088"/>
                </a:lnTo>
                <a:lnTo>
                  <a:pt x="264883" y="25857"/>
                </a:lnTo>
                <a:lnTo>
                  <a:pt x="263131" y="30035"/>
                </a:lnTo>
                <a:lnTo>
                  <a:pt x="263131" y="39687"/>
                </a:lnTo>
                <a:lnTo>
                  <a:pt x="264858" y="43802"/>
                </a:lnTo>
                <a:lnTo>
                  <a:pt x="268338" y="47307"/>
                </a:lnTo>
                <a:lnTo>
                  <a:pt x="271843" y="50787"/>
                </a:lnTo>
                <a:lnTo>
                  <a:pt x="275958" y="52527"/>
                </a:lnTo>
                <a:lnTo>
                  <a:pt x="285623" y="52527"/>
                </a:lnTo>
                <a:lnTo>
                  <a:pt x="289788" y="50761"/>
                </a:lnTo>
                <a:lnTo>
                  <a:pt x="296583" y="43751"/>
                </a:lnTo>
                <a:lnTo>
                  <a:pt x="298269" y="39687"/>
                </a:lnTo>
                <a:lnTo>
                  <a:pt x="298269" y="30035"/>
                </a:lnTo>
                <a:lnTo>
                  <a:pt x="296557" y="25920"/>
                </a:lnTo>
                <a:lnTo>
                  <a:pt x="293128" y="22517"/>
                </a:lnTo>
                <a:lnTo>
                  <a:pt x="289737" y="19088"/>
                </a:lnTo>
                <a:lnTo>
                  <a:pt x="285584" y="17373"/>
                </a:lnTo>
                <a:close/>
              </a:path>
              <a:path w="654684" h="207010">
                <a:moveTo>
                  <a:pt x="294767" y="74206"/>
                </a:moveTo>
                <a:lnTo>
                  <a:pt x="266636" y="74206"/>
                </a:lnTo>
                <a:lnTo>
                  <a:pt x="266636" y="190461"/>
                </a:lnTo>
                <a:lnTo>
                  <a:pt x="294767" y="190461"/>
                </a:lnTo>
                <a:lnTo>
                  <a:pt x="294767" y="74206"/>
                </a:lnTo>
                <a:close/>
              </a:path>
              <a:path w="654684" h="207010">
                <a:moveTo>
                  <a:pt x="367753" y="114554"/>
                </a:moveTo>
                <a:lnTo>
                  <a:pt x="359486" y="114554"/>
                </a:lnTo>
                <a:lnTo>
                  <a:pt x="349316" y="115222"/>
                </a:lnTo>
                <a:lnTo>
                  <a:pt x="316091" y="137677"/>
                </a:lnTo>
                <a:lnTo>
                  <a:pt x="313047" y="152793"/>
                </a:lnTo>
                <a:lnTo>
                  <a:pt x="313074" y="162293"/>
                </a:lnTo>
                <a:lnTo>
                  <a:pt x="340626" y="191274"/>
                </a:lnTo>
                <a:lnTo>
                  <a:pt x="347408" y="192773"/>
                </a:lnTo>
                <a:lnTo>
                  <a:pt x="361073" y="192773"/>
                </a:lnTo>
                <a:lnTo>
                  <a:pt x="367588" y="191592"/>
                </a:lnTo>
                <a:lnTo>
                  <a:pt x="378129" y="187756"/>
                </a:lnTo>
                <a:lnTo>
                  <a:pt x="381762" y="185801"/>
                </a:lnTo>
                <a:lnTo>
                  <a:pt x="385076" y="183337"/>
                </a:lnTo>
                <a:lnTo>
                  <a:pt x="413207" y="183337"/>
                </a:lnTo>
                <a:lnTo>
                  <a:pt x="413207" y="167144"/>
                </a:lnTo>
                <a:lnTo>
                  <a:pt x="355638" y="167144"/>
                </a:lnTo>
                <a:lnTo>
                  <a:pt x="352361" y="166573"/>
                </a:lnTo>
                <a:lnTo>
                  <a:pt x="341376" y="155803"/>
                </a:lnTo>
                <a:lnTo>
                  <a:pt x="341376" y="149834"/>
                </a:lnTo>
                <a:lnTo>
                  <a:pt x="357136" y="138785"/>
                </a:lnTo>
                <a:lnTo>
                  <a:pt x="413207" y="138785"/>
                </a:lnTo>
                <a:lnTo>
                  <a:pt x="413207" y="119265"/>
                </a:lnTo>
                <a:lnTo>
                  <a:pt x="385076" y="119265"/>
                </a:lnTo>
                <a:lnTo>
                  <a:pt x="383603" y="118656"/>
                </a:lnTo>
                <a:lnTo>
                  <a:pt x="382041" y="118059"/>
                </a:lnTo>
                <a:lnTo>
                  <a:pt x="380377" y="117500"/>
                </a:lnTo>
                <a:lnTo>
                  <a:pt x="374713" y="115531"/>
                </a:lnTo>
                <a:lnTo>
                  <a:pt x="367753" y="114554"/>
                </a:lnTo>
                <a:close/>
              </a:path>
              <a:path w="654684" h="207010">
                <a:moveTo>
                  <a:pt x="413207" y="183337"/>
                </a:moveTo>
                <a:lnTo>
                  <a:pt x="385076" y="183337"/>
                </a:lnTo>
                <a:lnTo>
                  <a:pt x="385076" y="190461"/>
                </a:lnTo>
                <a:lnTo>
                  <a:pt x="413207" y="190461"/>
                </a:lnTo>
                <a:lnTo>
                  <a:pt x="413207" y="183337"/>
                </a:lnTo>
                <a:close/>
              </a:path>
              <a:path w="654684" h="207010">
                <a:moveTo>
                  <a:pt x="413207" y="138785"/>
                </a:moveTo>
                <a:lnTo>
                  <a:pt x="368528" y="138785"/>
                </a:lnTo>
                <a:lnTo>
                  <a:pt x="374167" y="139534"/>
                </a:lnTo>
                <a:lnTo>
                  <a:pt x="379412" y="141046"/>
                </a:lnTo>
                <a:lnTo>
                  <a:pt x="381063" y="141503"/>
                </a:lnTo>
                <a:lnTo>
                  <a:pt x="382955" y="142227"/>
                </a:lnTo>
                <a:lnTo>
                  <a:pt x="385076" y="143217"/>
                </a:lnTo>
                <a:lnTo>
                  <a:pt x="385076" y="150977"/>
                </a:lnTo>
                <a:lnTo>
                  <a:pt x="383857" y="152793"/>
                </a:lnTo>
                <a:lnTo>
                  <a:pt x="382739" y="154508"/>
                </a:lnTo>
                <a:lnTo>
                  <a:pt x="364464" y="167144"/>
                </a:lnTo>
                <a:lnTo>
                  <a:pt x="413207" y="167144"/>
                </a:lnTo>
                <a:lnTo>
                  <a:pt x="413207" y="138785"/>
                </a:lnTo>
                <a:close/>
              </a:path>
              <a:path w="654684" h="207010">
                <a:moveTo>
                  <a:pt x="412201" y="97739"/>
                </a:moveTo>
                <a:lnTo>
                  <a:pt x="368681" y="97739"/>
                </a:lnTo>
                <a:lnTo>
                  <a:pt x="371373" y="98005"/>
                </a:lnTo>
                <a:lnTo>
                  <a:pt x="373862" y="98539"/>
                </a:lnTo>
                <a:lnTo>
                  <a:pt x="385076" y="108762"/>
                </a:lnTo>
                <a:lnTo>
                  <a:pt x="385076" y="119265"/>
                </a:lnTo>
                <a:lnTo>
                  <a:pt x="413207" y="119265"/>
                </a:lnTo>
                <a:lnTo>
                  <a:pt x="413207" y="101117"/>
                </a:lnTo>
                <a:lnTo>
                  <a:pt x="412201" y="97739"/>
                </a:lnTo>
                <a:close/>
              </a:path>
              <a:path w="654684" h="207010">
                <a:moveTo>
                  <a:pt x="375666" y="71882"/>
                </a:moveTo>
                <a:lnTo>
                  <a:pt x="366674" y="71882"/>
                </a:lnTo>
                <a:lnTo>
                  <a:pt x="359061" y="72175"/>
                </a:lnTo>
                <a:lnTo>
                  <a:pt x="318173" y="88696"/>
                </a:lnTo>
                <a:lnTo>
                  <a:pt x="332549" y="110426"/>
                </a:lnTo>
                <a:lnTo>
                  <a:pt x="336854" y="107289"/>
                </a:lnTo>
                <a:lnTo>
                  <a:pt x="340334" y="104952"/>
                </a:lnTo>
                <a:lnTo>
                  <a:pt x="345756" y="101828"/>
                </a:lnTo>
                <a:lnTo>
                  <a:pt x="348945" y="100533"/>
                </a:lnTo>
                <a:lnTo>
                  <a:pt x="356603" y="98310"/>
                </a:lnTo>
                <a:lnTo>
                  <a:pt x="360946" y="97739"/>
                </a:lnTo>
                <a:lnTo>
                  <a:pt x="412201" y="97739"/>
                </a:lnTo>
                <a:lnTo>
                  <a:pt x="411187" y="94335"/>
                </a:lnTo>
                <a:lnTo>
                  <a:pt x="403110" y="83159"/>
                </a:lnTo>
                <a:lnTo>
                  <a:pt x="397598" y="78955"/>
                </a:lnTo>
                <a:lnTo>
                  <a:pt x="383641" y="73291"/>
                </a:lnTo>
                <a:lnTo>
                  <a:pt x="375666" y="71882"/>
                </a:lnTo>
                <a:close/>
              </a:path>
              <a:path w="654684" h="207010">
                <a:moveTo>
                  <a:pt x="594461" y="71882"/>
                </a:moveTo>
                <a:lnTo>
                  <a:pt x="557541" y="84012"/>
                </a:lnTo>
                <a:lnTo>
                  <a:pt x="536448" y="115773"/>
                </a:lnTo>
                <a:lnTo>
                  <a:pt x="534466" y="132334"/>
                </a:lnTo>
                <a:lnTo>
                  <a:pt x="534962" y="140770"/>
                </a:lnTo>
                <a:lnTo>
                  <a:pt x="551784" y="175647"/>
                </a:lnTo>
                <a:lnTo>
                  <a:pt x="586256" y="192286"/>
                </a:lnTo>
                <a:lnTo>
                  <a:pt x="594461" y="192773"/>
                </a:lnTo>
                <a:lnTo>
                  <a:pt x="602781" y="192286"/>
                </a:lnTo>
                <a:lnTo>
                  <a:pt x="637155" y="175647"/>
                </a:lnTo>
                <a:lnTo>
                  <a:pt x="644903" y="165773"/>
                </a:lnTo>
                <a:lnTo>
                  <a:pt x="588429" y="165773"/>
                </a:lnTo>
                <a:lnTo>
                  <a:pt x="583031" y="164350"/>
                </a:lnTo>
                <a:lnTo>
                  <a:pt x="573519" y="158610"/>
                </a:lnTo>
                <a:lnTo>
                  <a:pt x="569772" y="154686"/>
                </a:lnTo>
                <a:lnTo>
                  <a:pt x="564261" y="144729"/>
                </a:lnTo>
                <a:lnTo>
                  <a:pt x="562876" y="138925"/>
                </a:lnTo>
                <a:lnTo>
                  <a:pt x="562876" y="125730"/>
                </a:lnTo>
                <a:lnTo>
                  <a:pt x="588391" y="98882"/>
                </a:lnTo>
                <a:lnTo>
                  <a:pt x="644936" y="98882"/>
                </a:lnTo>
                <a:lnTo>
                  <a:pt x="642168" y="94738"/>
                </a:lnTo>
                <a:lnTo>
                  <a:pt x="602781" y="72372"/>
                </a:lnTo>
                <a:lnTo>
                  <a:pt x="594461" y="71882"/>
                </a:lnTo>
                <a:close/>
              </a:path>
              <a:path w="654684" h="207010">
                <a:moveTo>
                  <a:pt x="464159" y="101193"/>
                </a:moveTo>
                <a:lnTo>
                  <a:pt x="436029" y="101193"/>
                </a:lnTo>
                <a:lnTo>
                  <a:pt x="436029" y="190461"/>
                </a:lnTo>
                <a:lnTo>
                  <a:pt x="464159" y="190461"/>
                </a:lnTo>
                <a:lnTo>
                  <a:pt x="464159" y="101193"/>
                </a:lnTo>
                <a:close/>
              </a:path>
              <a:path w="654684" h="207010">
                <a:moveTo>
                  <a:pt x="518642" y="105549"/>
                </a:moveTo>
                <a:lnTo>
                  <a:pt x="490448" y="105549"/>
                </a:lnTo>
                <a:lnTo>
                  <a:pt x="490448" y="190461"/>
                </a:lnTo>
                <a:lnTo>
                  <a:pt x="518642" y="190461"/>
                </a:lnTo>
                <a:lnTo>
                  <a:pt x="518642" y="105549"/>
                </a:lnTo>
                <a:close/>
              </a:path>
              <a:path w="654684" h="207010">
                <a:moveTo>
                  <a:pt x="644936" y="98882"/>
                </a:moveTo>
                <a:lnTo>
                  <a:pt x="600583" y="98882"/>
                </a:lnTo>
                <a:lnTo>
                  <a:pt x="605993" y="100279"/>
                </a:lnTo>
                <a:lnTo>
                  <a:pt x="615429" y="105854"/>
                </a:lnTo>
                <a:lnTo>
                  <a:pt x="619163" y="109791"/>
                </a:lnTo>
                <a:lnTo>
                  <a:pt x="624674" y="119900"/>
                </a:lnTo>
                <a:lnTo>
                  <a:pt x="626046" y="125730"/>
                </a:lnTo>
                <a:lnTo>
                  <a:pt x="626046" y="138925"/>
                </a:lnTo>
                <a:lnTo>
                  <a:pt x="600544" y="165773"/>
                </a:lnTo>
                <a:lnTo>
                  <a:pt x="644903" y="165773"/>
                </a:lnTo>
                <a:lnTo>
                  <a:pt x="654456" y="132334"/>
                </a:lnTo>
                <a:lnTo>
                  <a:pt x="653958" y="123803"/>
                </a:lnTo>
                <a:lnTo>
                  <a:pt x="652464" y="115773"/>
                </a:lnTo>
                <a:lnTo>
                  <a:pt x="649971" y="108238"/>
                </a:lnTo>
                <a:lnTo>
                  <a:pt x="646480" y="101193"/>
                </a:lnTo>
                <a:lnTo>
                  <a:pt x="644936" y="98882"/>
                </a:lnTo>
                <a:close/>
              </a:path>
              <a:path w="654684" h="207010">
                <a:moveTo>
                  <a:pt x="481596" y="84150"/>
                </a:moveTo>
                <a:lnTo>
                  <a:pt x="468553" y="91973"/>
                </a:lnTo>
                <a:lnTo>
                  <a:pt x="476465" y="113931"/>
                </a:lnTo>
                <a:lnTo>
                  <a:pt x="490448" y="105549"/>
                </a:lnTo>
                <a:lnTo>
                  <a:pt x="518642" y="105549"/>
                </a:lnTo>
                <a:lnTo>
                  <a:pt x="518642" y="101193"/>
                </a:lnTo>
                <a:lnTo>
                  <a:pt x="481596" y="101193"/>
                </a:lnTo>
                <a:lnTo>
                  <a:pt x="481596" y="84150"/>
                </a:lnTo>
                <a:close/>
              </a:path>
              <a:path w="654684" h="207010">
                <a:moveTo>
                  <a:pt x="481596" y="74206"/>
                </a:moveTo>
                <a:lnTo>
                  <a:pt x="418592" y="74206"/>
                </a:lnTo>
                <a:lnTo>
                  <a:pt x="418592" y="101193"/>
                </a:lnTo>
                <a:lnTo>
                  <a:pt x="471876" y="101193"/>
                </a:lnTo>
                <a:lnTo>
                  <a:pt x="468553" y="91973"/>
                </a:lnTo>
                <a:lnTo>
                  <a:pt x="481596" y="84150"/>
                </a:lnTo>
                <a:lnTo>
                  <a:pt x="481596" y="74206"/>
                </a:lnTo>
                <a:close/>
              </a:path>
              <a:path w="654684" h="207010">
                <a:moveTo>
                  <a:pt x="518642" y="0"/>
                </a:moveTo>
                <a:lnTo>
                  <a:pt x="490448" y="0"/>
                </a:lnTo>
                <a:lnTo>
                  <a:pt x="490448" y="78841"/>
                </a:lnTo>
                <a:lnTo>
                  <a:pt x="481596" y="84150"/>
                </a:lnTo>
                <a:lnTo>
                  <a:pt x="481596" y="101193"/>
                </a:lnTo>
                <a:lnTo>
                  <a:pt x="518642" y="101193"/>
                </a:lnTo>
                <a:lnTo>
                  <a:pt x="518642" y="88658"/>
                </a:lnTo>
                <a:lnTo>
                  <a:pt x="542755" y="74206"/>
                </a:lnTo>
                <a:lnTo>
                  <a:pt x="542754" y="73845"/>
                </a:lnTo>
                <a:lnTo>
                  <a:pt x="538461" y="61950"/>
                </a:lnTo>
                <a:lnTo>
                  <a:pt x="518642" y="61950"/>
                </a:lnTo>
                <a:lnTo>
                  <a:pt x="518642" y="0"/>
                </a:lnTo>
                <a:close/>
              </a:path>
              <a:path w="654684" h="207010">
                <a:moveTo>
                  <a:pt x="464159" y="37071"/>
                </a:moveTo>
                <a:lnTo>
                  <a:pt x="436029" y="37071"/>
                </a:lnTo>
                <a:lnTo>
                  <a:pt x="436029" y="74206"/>
                </a:lnTo>
                <a:lnTo>
                  <a:pt x="464159" y="74206"/>
                </a:lnTo>
                <a:lnTo>
                  <a:pt x="464159" y="37071"/>
                </a:lnTo>
                <a:close/>
              </a:path>
              <a:path w="654684" h="207010">
                <a:moveTo>
                  <a:pt x="534936" y="52184"/>
                </a:moveTo>
                <a:lnTo>
                  <a:pt x="518642" y="61950"/>
                </a:lnTo>
                <a:lnTo>
                  <a:pt x="538461" y="61950"/>
                </a:lnTo>
                <a:lnTo>
                  <a:pt x="534936" y="52184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95751" y="4356976"/>
            <a:ext cx="909955" cy="207010"/>
          </a:xfrm>
          <a:custGeom>
            <a:avLst/>
            <a:gdLst/>
            <a:ahLst/>
            <a:cxnLst/>
            <a:rect l="l" t="t" r="r" b="b"/>
            <a:pathLst>
              <a:path w="909954" h="207010">
                <a:moveTo>
                  <a:pt x="22250" y="146367"/>
                </a:moveTo>
                <a:lnTo>
                  <a:pt x="0" y="160172"/>
                </a:lnTo>
                <a:lnTo>
                  <a:pt x="3479" y="167424"/>
                </a:lnTo>
                <a:lnTo>
                  <a:pt x="7378" y="173266"/>
                </a:lnTo>
                <a:lnTo>
                  <a:pt x="41097" y="192773"/>
                </a:lnTo>
                <a:lnTo>
                  <a:pt x="48907" y="192773"/>
                </a:lnTo>
                <a:lnTo>
                  <a:pt x="83816" y="176482"/>
                </a:lnTo>
                <a:lnTo>
                  <a:pt x="88672" y="166230"/>
                </a:lnTo>
                <a:lnTo>
                  <a:pt x="46151" y="166230"/>
                </a:lnTo>
                <a:lnTo>
                  <a:pt x="42799" y="165557"/>
                </a:lnTo>
                <a:lnTo>
                  <a:pt x="25946" y="151942"/>
                </a:lnTo>
                <a:lnTo>
                  <a:pt x="22250" y="146367"/>
                </a:lnTo>
                <a:close/>
              </a:path>
              <a:path w="909954" h="207010">
                <a:moveTo>
                  <a:pt x="52387" y="71882"/>
                </a:moveTo>
                <a:lnTo>
                  <a:pt x="39814" y="71882"/>
                </a:lnTo>
                <a:lnTo>
                  <a:pt x="33667" y="73012"/>
                </a:lnTo>
                <a:lnTo>
                  <a:pt x="21590" y="77533"/>
                </a:lnTo>
                <a:lnTo>
                  <a:pt x="16586" y="81165"/>
                </a:lnTo>
                <a:lnTo>
                  <a:pt x="8712" y="91084"/>
                </a:lnTo>
                <a:lnTo>
                  <a:pt x="6743" y="97269"/>
                </a:lnTo>
                <a:lnTo>
                  <a:pt x="6743" y="111988"/>
                </a:lnTo>
                <a:lnTo>
                  <a:pt x="35585" y="139293"/>
                </a:lnTo>
                <a:lnTo>
                  <a:pt x="44500" y="142722"/>
                </a:lnTo>
                <a:lnTo>
                  <a:pt x="48209" y="144284"/>
                </a:lnTo>
                <a:lnTo>
                  <a:pt x="54965" y="147535"/>
                </a:lnTo>
                <a:lnTo>
                  <a:pt x="57531" y="149288"/>
                </a:lnTo>
                <a:lnTo>
                  <a:pt x="59270" y="151180"/>
                </a:lnTo>
                <a:lnTo>
                  <a:pt x="61036" y="153022"/>
                </a:lnTo>
                <a:lnTo>
                  <a:pt x="61925" y="155155"/>
                </a:lnTo>
                <a:lnTo>
                  <a:pt x="61925" y="160210"/>
                </a:lnTo>
                <a:lnTo>
                  <a:pt x="60934" y="162331"/>
                </a:lnTo>
                <a:lnTo>
                  <a:pt x="56972" y="165455"/>
                </a:lnTo>
                <a:lnTo>
                  <a:pt x="53936" y="166230"/>
                </a:lnTo>
                <a:lnTo>
                  <a:pt x="88672" y="166230"/>
                </a:lnTo>
                <a:lnTo>
                  <a:pt x="89621" y="163185"/>
                </a:lnTo>
                <a:lnTo>
                  <a:pt x="90305" y="155981"/>
                </a:lnTo>
                <a:lnTo>
                  <a:pt x="90347" y="148132"/>
                </a:lnTo>
                <a:lnTo>
                  <a:pt x="88569" y="142074"/>
                </a:lnTo>
                <a:lnTo>
                  <a:pt x="53721" y="117221"/>
                </a:lnTo>
                <a:lnTo>
                  <a:pt x="50177" y="115747"/>
                </a:lnTo>
                <a:lnTo>
                  <a:pt x="34480" y="105041"/>
                </a:lnTo>
                <a:lnTo>
                  <a:pt x="34480" y="101841"/>
                </a:lnTo>
                <a:lnTo>
                  <a:pt x="35293" y="100482"/>
                </a:lnTo>
                <a:lnTo>
                  <a:pt x="36906" y="99504"/>
                </a:lnTo>
                <a:lnTo>
                  <a:pt x="38531" y="98475"/>
                </a:lnTo>
                <a:lnTo>
                  <a:pt x="40830" y="97967"/>
                </a:lnTo>
                <a:lnTo>
                  <a:pt x="90241" y="97967"/>
                </a:lnTo>
                <a:lnTo>
                  <a:pt x="87058" y="92011"/>
                </a:lnTo>
                <a:lnTo>
                  <a:pt x="82969" y="86677"/>
                </a:lnTo>
                <a:lnTo>
                  <a:pt x="74282" y="79730"/>
                </a:lnTo>
                <a:lnTo>
                  <a:pt x="69342" y="76974"/>
                </a:lnTo>
                <a:lnTo>
                  <a:pt x="58280" y="72898"/>
                </a:lnTo>
                <a:lnTo>
                  <a:pt x="52387" y="71882"/>
                </a:lnTo>
                <a:close/>
              </a:path>
              <a:path w="909954" h="207010">
                <a:moveTo>
                  <a:pt x="90241" y="97967"/>
                </a:moveTo>
                <a:lnTo>
                  <a:pt x="48488" y="97967"/>
                </a:lnTo>
                <a:lnTo>
                  <a:pt x="52705" y="99085"/>
                </a:lnTo>
                <a:lnTo>
                  <a:pt x="60172" y="103543"/>
                </a:lnTo>
                <a:lnTo>
                  <a:pt x="64211" y="107594"/>
                </a:lnTo>
                <a:lnTo>
                  <a:pt x="68554" y="113487"/>
                </a:lnTo>
                <a:lnTo>
                  <a:pt x="90906" y="99212"/>
                </a:lnTo>
                <a:lnTo>
                  <a:pt x="90241" y="97967"/>
                </a:lnTo>
                <a:close/>
              </a:path>
              <a:path w="909954" h="207010">
                <a:moveTo>
                  <a:pt x="251333" y="114554"/>
                </a:moveTo>
                <a:lnTo>
                  <a:pt x="243065" y="114554"/>
                </a:lnTo>
                <a:lnTo>
                  <a:pt x="232895" y="115222"/>
                </a:lnTo>
                <a:lnTo>
                  <a:pt x="199670" y="137677"/>
                </a:lnTo>
                <a:lnTo>
                  <a:pt x="196626" y="152793"/>
                </a:lnTo>
                <a:lnTo>
                  <a:pt x="196653" y="162293"/>
                </a:lnTo>
                <a:lnTo>
                  <a:pt x="224205" y="191274"/>
                </a:lnTo>
                <a:lnTo>
                  <a:pt x="230987" y="192773"/>
                </a:lnTo>
                <a:lnTo>
                  <a:pt x="244652" y="192773"/>
                </a:lnTo>
                <a:lnTo>
                  <a:pt x="251167" y="191592"/>
                </a:lnTo>
                <a:lnTo>
                  <a:pt x="261708" y="187756"/>
                </a:lnTo>
                <a:lnTo>
                  <a:pt x="265341" y="185801"/>
                </a:lnTo>
                <a:lnTo>
                  <a:pt x="268655" y="183337"/>
                </a:lnTo>
                <a:lnTo>
                  <a:pt x="296786" y="183337"/>
                </a:lnTo>
                <a:lnTo>
                  <a:pt x="296786" y="167144"/>
                </a:lnTo>
                <a:lnTo>
                  <a:pt x="239217" y="167144"/>
                </a:lnTo>
                <a:lnTo>
                  <a:pt x="235940" y="166573"/>
                </a:lnTo>
                <a:lnTo>
                  <a:pt x="224955" y="155803"/>
                </a:lnTo>
                <a:lnTo>
                  <a:pt x="224955" y="149834"/>
                </a:lnTo>
                <a:lnTo>
                  <a:pt x="240715" y="138785"/>
                </a:lnTo>
                <a:lnTo>
                  <a:pt x="296786" y="138785"/>
                </a:lnTo>
                <a:lnTo>
                  <a:pt x="296786" y="119265"/>
                </a:lnTo>
                <a:lnTo>
                  <a:pt x="268655" y="119265"/>
                </a:lnTo>
                <a:lnTo>
                  <a:pt x="267182" y="118656"/>
                </a:lnTo>
                <a:lnTo>
                  <a:pt x="265607" y="118059"/>
                </a:lnTo>
                <a:lnTo>
                  <a:pt x="258292" y="115531"/>
                </a:lnTo>
                <a:lnTo>
                  <a:pt x="251333" y="114554"/>
                </a:lnTo>
                <a:close/>
              </a:path>
              <a:path w="909954" h="207010">
                <a:moveTo>
                  <a:pt x="131991" y="0"/>
                </a:moveTo>
                <a:lnTo>
                  <a:pt x="103860" y="0"/>
                </a:lnTo>
                <a:lnTo>
                  <a:pt x="103860" y="190461"/>
                </a:lnTo>
                <a:lnTo>
                  <a:pt x="131991" y="190461"/>
                </a:lnTo>
                <a:lnTo>
                  <a:pt x="131991" y="145072"/>
                </a:lnTo>
                <a:lnTo>
                  <a:pt x="167607" y="145072"/>
                </a:lnTo>
                <a:lnTo>
                  <a:pt x="149999" y="123444"/>
                </a:lnTo>
                <a:lnTo>
                  <a:pt x="169120" y="105283"/>
                </a:lnTo>
                <a:lnTo>
                  <a:pt x="131991" y="105283"/>
                </a:lnTo>
                <a:lnTo>
                  <a:pt x="131991" y="0"/>
                </a:lnTo>
                <a:close/>
              </a:path>
              <a:path w="909954" h="207010">
                <a:moveTo>
                  <a:pt x="167607" y="145072"/>
                </a:moveTo>
                <a:lnTo>
                  <a:pt x="131991" y="145072"/>
                </a:lnTo>
                <a:lnTo>
                  <a:pt x="169011" y="190461"/>
                </a:lnTo>
                <a:lnTo>
                  <a:pt x="204558" y="190461"/>
                </a:lnTo>
                <a:lnTo>
                  <a:pt x="167607" y="145072"/>
                </a:lnTo>
                <a:close/>
              </a:path>
              <a:path w="909954" h="207010">
                <a:moveTo>
                  <a:pt x="296786" y="183337"/>
                </a:moveTo>
                <a:lnTo>
                  <a:pt x="268655" y="183337"/>
                </a:lnTo>
                <a:lnTo>
                  <a:pt x="268655" y="190461"/>
                </a:lnTo>
                <a:lnTo>
                  <a:pt x="296786" y="190461"/>
                </a:lnTo>
                <a:lnTo>
                  <a:pt x="296786" y="183337"/>
                </a:lnTo>
                <a:close/>
              </a:path>
              <a:path w="909954" h="207010">
                <a:moveTo>
                  <a:pt x="296786" y="138785"/>
                </a:moveTo>
                <a:lnTo>
                  <a:pt x="252107" y="138785"/>
                </a:lnTo>
                <a:lnTo>
                  <a:pt x="257746" y="139534"/>
                </a:lnTo>
                <a:lnTo>
                  <a:pt x="262991" y="141046"/>
                </a:lnTo>
                <a:lnTo>
                  <a:pt x="264642" y="141503"/>
                </a:lnTo>
                <a:lnTo>
                  <a:pt x="266534" y="142227"/>
                </a:lnTo>
                <a:lnTo>
                  <a:pt x="268655" y="143217"/>
                </a:lnTo>
                <a:lnTo>
                  <a:pt x="268655" y="150977"/>
                </a:lnTo>
                <a:lnTo>
                  <a:pt x="267436" y="152793"/>
                </a:lnTo>
                <a:lnTo>
                  <a:pt x="266319" y="154508"/>
                </a:lnTo>
                <a:lnTo>
                  <a:pt x="248043" y="167144"/>
                </a:lnTo>
                <a:lnTo>
                  <a:pt x="296786" y="167144"/>
                </a:lnTo>
                <a:lnTo>
                  <a:pt x="296786" y="138785"/>
                </a:lnTo>
                <a:close/>
              </a:path>
              <a:path w="909954" h="207010">
                <a:moveTo>
                  <a:pt x="295780" y="97739"/>
                </a:moveTo>
                <a:lnTo>
                  <a:pt x="252260" y="97739"/>
                </a:lnTo>
                <a:lnTo>
                  <a:pt x="254952" y="98005"/>
                </a:lnTo>
                <a:lnTo>
                  <a:pt x="257441" y="98539"/>
                </a:lnTo>
                <a:lnTo>
                  <a:pt x="268655" y="108762"/>
                </a:lnTo>
                <a:lnTo>
                  <a:pt x="268655" y="119265"/>
                </a:lnTo>
                <a:lnTo>
                  <a:pt x="296786" y="119265"/>
                </a:lnTo>
                <a:lnTo>
                  <a:pt x="296786" y="101117"/>
                </a:lnTo>
                <a:lnTo>
                  <a:pt x="295780" y="97739"/>
                </a:lnTo>
                <a:close/>
              </a:path>
              <a:path w="909954" h="207010">
                <a:moveTo>
                  <a:pt x="259232" y="71882"/>
                </a:moveTo>
                <a:lnTo>
                  <a:pt x="250253" y="71882"/>
                </a:lnTo>
                <a:lnTo>
                  <a:pt x="242640" y="72175"/>
                </a:lnTo>
                <a:lnTo>
                  <a:pt x="201752" y="88696"/>
                </a:lnTo>
                <a:lnTo>
                  <a:pt x="216128" y="110426"/>
                </a:lnTo>
                <a:lnTo>
                  <a:pt x="220421" y="107289"/>
                </a:lnTo>
                <a:lnTo>
                  <a:pt x="223913" y="104952"/>
                </a:lnTo>
                <a:lnTo>
                  <a:pt x="229335" y="101828"/>
                </a:lnTo>
                <a:lnTo>
                  <a:pt x="232524" y="100533"/>
                </a:lnTo>
                <a:lnTo>
                  <a:pt x="240182" y="98310"/>
                </a:lnTo>
                <a:lnTo>
                  <a:pt x="244525" y="97739"/>
                </a:lnTo>
                <a:lnTo>
                  <a:pt x="295780" y="97739"/>
                </a:lnTo>
                <a:lnTo>
                  <a:pt x="294767" y="94335"/>
                </a:lnTo>
                <a:lnTo>
                  <a:pt x="286689" y="83159"/>
                </a:lnTo>
                <a:lnTo>
                  <a:pt x="281178" y="78955"/>
                </a:lnTo>
                <a:lnTo>
                  <a:pt x="267220" y="73291"/>
                </a:lnTo>
                <a:lnTo>
                  <a:pt x="259232" y="71882"/>
                </a:lnTo>
                <a:close/>
              </a:path>
              <a:path w="909954" h="207010">
                <a:moveTo>
                  <a:pt x="201841" y="74206"/>
                </a:moveTo>
                <a:lnTo>
                  <a:pt x="164706" y="74206"/>
                </a:lnTo>
                <a:lnTo>
                  <a:pt x="131991" y="105283"/>
                </a:lnTo>
                <a:lnTo>
                  <a:pt x="169120" y="105283"/>
                </a:lnTo>
                <a:lnTo>
                  <a:pt x="201841" y="74206"/>
                </a:lnTo>
                <a:close/>
              </a:path>
              <a:path w="909954" h="207010">
                <a:moveTo>
                  <a:pt x="346595" y="74206"/>
                </a:moveTo>
                <a:lnTo>
                  <a:pt x="318414" y="74206"/>
                </a:lnTo>
                <a:lnTo>
                  <a:pt x="318414" y="190461"/>
                </a:lnTo>
                <a:lnTo>
                  <a:pt x="346595" y="190461"/>
                </a:lnTo>
                <a:lnTo>
                  <a:pt x="346595" y="116306"/>
                </a:lnTo>
                <a:lnTo>
                  <a:pt x="347510" y="112483"/>
                </a:lnTo>
                <a:lnTo>
                  <a:pt x="351129" y="105994"/>
                </a:lnTo>
                <a:lnTo>
                  <a:pt x="353695" y="103454"/>
                </a:lnTo>
                <a:lnTo>
                  <a:pt x="360375" y="99809"/>
                </a:lnTo>
                <a:lnTo>
                  <a:pt x="364337" y="98882"/>
                </a:lnTo>
                <a:lnTo>
                  <a:pt x="411948" y="98882"/>
                </a:lnTo>
                <a:lnTo>
                  <a:pt x="408703" y="91498"/>
                </a:lnTo>
                <a:lnTo>
                  <a:pt x="403821" y="84607"/>
                </a:lnTo>
                <a:lnTo>
                  <a:pt x="402048" y="82981"/>
                </a:lnTo>
                <a:lnTo>
                  <a:pt x="344932" y="82981"/>
                </a:lnTo>
                <a:lnTo>
                  <a:pt x="346595" y="74206"/>
                </a:lnTo>
                <a:close/>
              </a:path>
              <a:path w="909954" h="207010">
                <a:moveTo>
                  <a:pt x="411948" y="98882"/>
                </a:moveTo>
                <a:lnTo>
                  <a:pt x="374865" y="98882"/>
                </a:lnTo>
                <a:lnTo>
                  <a:pt x="379336" y="100634"/>
                </a:lnTo>
                <a:lnTo>
                  <a:pt x="382320" y="104140"/>
                </a:lnTo>
                <a:lnTo>
                  <a:pt x="385330" y="107607"/>
                </a:lnTo>
                <a:lnTo>
                  <a:pt x="386854" y="113144"/>
                </a:lnTo>
                <a:lnTo>
                  <a:pt x="386854" y="190461"/>
                </a:lnTo>
                <a:lnTo>
                  <a:pt x="414972" y="190461"/>
                </a:lnTo>
                <a:lnTo>
                  <a:pt x="414972" y="118402"/>
                </a:lnTo>
                <a:lnTo>
                  <a:pt x="414276" y="108396"/>
                </a:lnTo>
                <a:lnTo>
                  <a:pt x="412188" y="99428"/>
                </a:lnTo>
                <a:lnTo>
                  <a:pt x="411948" y="98882"/>
                </a:lnTo>
                <a:close/>
              </a:path>
              <a:path w="909954" h="207010">
                <a:moveTo>
                  <a:pt x="373545" y="71882"/>
                </a:moveTo>
                <a:lnTo>
                  <a:pt x="365734" y="71882"/>
                </a:lnTo>
                <a:lnTo>
                  <a:pt x="358775" y="73660"/>
                </a:lnTo>
                <a:lnTo>
                  <a:pt x="348462" y="79629"/>
                </a:lnTo>
                <a:lnTo>
                  <a:pt x="345884" y="81546"/>
                </a:lnTo>
                <a:lnTo>
                  <a:pt x="344932" y="82981"/>
                </a:lnTo>
                <a:lnTo>
                  <a:pt x="402048" y="82981"/>
                </a:lnTo>
                <a:lnTo>
                  <a:pt x="397749" y="79040"/>
                </a:lnTo>
                <a:lnTo>
                  <a:pt x="390678" y="75063"/>
                </a:lnTo>
                <a:lnTo>
                  <a:pt x="382610" y="72677"/>
                </a:lnTo>
                <a:lnTo>
                  <a:pt x="373545" y="71882"/>
                </a:lnTo>
                <a:close/>
              </a:path>
              <a:path w="909954" h="207010">
                <a:moveTo>
                  <a:pt x="488467" y="71882"/>
                </a:moveTo>
                <a:lnTo>
                  <a:pt x="452122" y="83710"/>
                </a:lnTo>
                <a:lnTo>
                  <a:pt x="431233" y="123654"/>
                </a:lnTo>
                <a:lnTo>
                  <a:pt x="430831" y="131419"/>
                </a:lnTo>
                <a:lnTo>
                  <a:pt x="430856" y="133756"/>
                </a:lnTo>
                <a:lnTo>
                  <a:pt x="446128" y="175758"/>
                </a:lnTo>
                <a:lnTo>
                  <a:pt x="486143" y="192773"/>
                </a:lnTo>
                <a:lnTo>
                  <a:pt x="495049" y="192311"/>
                </a:lnTo>
                <a:lnTo>
                  <a:pt x="531437" y="175118"/>
                </a:lnTo>
                <a:lnTo>
                  <a:pt x="539101" y="165773"/>
                </a:lnTo>
                <a:lnTo>
                  <a:pt x="482130" y="165773"/>
                </a:lnTo>
                <a:lnTo>
                  <a:pt x="476808" y="164477"/>
                </a:lnTo>
                <a:lnTo>
                  <a:pt x="460057" y="141782"/>
                </a:lnTo>
                <a:lnTo>
                  <a:pt x="543369" y="141782"/>
                </a:lnTo>
                <a:lnTo>
                  <a:pt x="543407" y="136105"/>
                </a:lnTo>
                <a:lnTo>
                  <a:pt x="543560" y="133756"/>
                </a:lnTo>
                <a:lnTo>
                  <a:pt x="543598" y="131419"/>
                </a:lnTo>
                <a:lnTo>
                  <a:pt x="543183" y="122682"/>
                </a:lnTo>
                <a:lnTo>
                  <a:pt x="542221" y="116370"/>
                </a:lnTo>
                <a:lnTo>
                  <a:pt x="461467" y="116370"/>
                </a:lnTo>
                <a:lnTo>
                  <a:pt x="461899" y="115074"/>
                </a:lnTo>
                <a:lnTo>
                  <a:pt x="482244" y="97739"/>
                </a:lnTo>
                <a:lnTo>
                  <a:pt x="535699" y="97739"/>
                </a:lnTo>
                <a:lnTo>
                  <a:pt x="533323" y="93600"/>
                </a:lnTo>
                <a:lnTo>
                  <a:pt x="496718" y="72339"/>
                </a:lnTo>
                <a:lnTo>
                  <a:pt x="488467" y="71882"/>
                </a:lnTo>
                <a:close/>
              </a:path>
              <a:path w="909954" h="207010">
                <a:moveTo>
                  <a:pt x="520217" y="144614"/>
                </a:moveTo>
                <a:lnTo>
                  <a:pt x="515124" y="153212"/>
                </a:lnTo>
                <a:lnTo>
                  <a:pt x="510159" y="158889"/>
                </a:lnTo>
                <a:lnTo>
                  <a:pt x="500507" y="164401"/>
                </a:lnTo>
                <a:lnTo>
                  <a:pt x="494880" y="165773"/>
                </a:lnTo>
                <a:lnTo>
                  <a:pt x="539101" y="165773"/>
                </a:lnTo>
                <a:lnTo>
                  <a:pt x="543534" y="159334"/>
                </a:lnTo>
                <a:lnTo>
                  <a:pt x="520217" y="144614"/>
                </a:lnTo>
                <a:close/>
              </a:path>
              <a:path w="909954" h="207010">
                <a:moveTo>
                  <a:pt x="535699" y="97739"/>
                </a:moveTo>
                <a:lnTo>
                  <a:pt x="493636" y="97739"/>
                </a:lnTo>
                <a:lnTo>
                  <a:pt x="498094" y="98844"/>
                </a:lnTo>
                <a:lnTo>
                  <a:pt x="505561" y="103212"/>
                </a:lnTo>
                <a:lnTo>
                  <a:pt x="508482" y="106248"/>
                </a:lnTo>
                <a:lnTo>
                  <a:pt x="511644" y="112026"/>
                </a:lnTo>
                <a:lnTo>
                  <a:pt x="512432" y="114096"/>
                </a:lnTo>
                <a:lnTo>
                  <a:pt x="512965" y="116370"/>
                </a:lnTo>
                <a:lnTo>
                  <a:pt x="542221" y="116370"/>
                </a:lnTo>
                <a:lnTo>
                  <a:pt x="541940" y="114527"/>
                </a:lnTo>
                <a:lnTo>
                  <a:pt x="539869" y="106950"/>
                </a:lnTo>
                <a:lnTo>
                  <a:pt x="536968" y="99949"/>
                </a:lnTo>
                <a:lnTo>
                  <a:pt x="535699" y="97739"/>
                </a:lnTo>
                <a:close/>
              </a:path>
              <a:path w="909954" h="207010">
                <a:moveTo>
                  <a:pt x="771194" y="74206"/>
                </a:moveTo>
                <a:lnTo>
                  <a:pt x="739889" y="74206"/>
                </a:lnTo>
                <a:lnTo>
                  <a:pt x="793496" y="206756"/>
                </a:lnTo>
                <a:lnTo>
                  <a:pt x="821610" y="134759"/>
                </a:lnTo>
                <a:lnTo>
                  <a:pt x="794512" y="134759"/>
                </a:lnTo>
                <a:lnTo>
                  <a:pt x="771194" y="74206"/>
                </a:lnTo>
                <a:close/>
              </a:path>
              <a:path w="909954" h="207010">
                <a:moveTo>
                  <a:pt x="851902" y="128930"/>
                </a:moveTo>
                <a:lnTo>
                  <a:pt x="823887" y="128930"/>
                </a:lnTo>
                <a:lnTo>
                  <a:pt x="856094" y="206413"/>
                </a:lnTo>
                <a:lnTo>
                  <a:pt x="884707" y="135610"/>
                </a:lnTo>
                <a:lnTo>
                  <a:pt x="854570" y="135610"/>
                </a:lnTo>
                <a:lnTo>
                  <a:pt x="851902" y="128930"/>
                </a:lnTo>
                <a:close/>
              </a:path>
              <a:path w="909954" h="207010">
                <a:moveTo>
                  <a:pt x="686130" y="71882"/>
                </a:moveTo>
                <a:lnTo>
                  <a:pt x="649210" y="84012"/>
                </a:lnTo>
                <a:lnTo>
                  <a:pt x="628116" y="115773"/>
                </a:lnTo>
                <a:lnTo>
                  <a:pt x="626135" y="132334"/>
                </a:lnTo>
                <a:lnTo>
                  <a:pt x="626630" y="140770"/>
                </a:lnTo>
                <a:lnTo>
                  <a:pt x="643453" y="175647"/>
                </a:lnTo>
                <a:lnTo>
                  <a:pt x="677926" y="192286"/>
                </a:lnTo>
                <a:lnTo>
                  <a:pt x="686130" y="192773"/>
                </a:lnTo>
                <a:lnTo>
                  <a:pt x="694448" y="192286"/>
                </a:lnTo>
                <a:lnTo>
                  <a:pt x="728824" y="175647"/>
                </a:lnTo>
                <a:lnTo>
                  <a:pt x="736571" y="165773"/>
                </a:lnTo>
                <a:lnTo>
                  <a:pt x="680097" y="165773"/>
                </a:lnTo>
                <a:lnTo>
                  <a:pt x="674700" y="164350"/>
                </a:lnTo>
                <a:lnTo>
                  <a:pt x="665187" y="158610"/>
                </a:lnTo>
                <a:lnTo>
                  <a:pt x="661428" y="154686"/>
                </a:lnTo>
                <a:lnTo>
                  <a:pt x="655929" y="144729"/>
                </a:lnTo>
                <a:lnTo>
                  <a:pt x="654545" y="138925"/>
                </a:lnTo>
                <a:lnTo>
                  <a:pt x="654545" y="125730"/>
                </a:lnTo>
                <a:lnTo>
                  <a:pt x="680059" y="98882"/>
                </a:lnTo>
                <a:lnTo>
                  <a:pt x="736605" y="98882"/>
                </a:lnTo>
                <a:lnTo>
                  <a:pt x="733836" y="94738"/>
                </a:lnTo>
                <a:lnTo>
                  <a:pt x="694448" y="72372"/>
                </a:lnTo>
                <a:lnTo>
                  <a:pt x="686130" y="71882"/>
                </a:lnTo>
                <a:close/>
              </a:path>
              <a:path w="909954" h="207010">
                <a:moveTo>
                  <a:pt x="587603" y="74206"/>
                </a:moveTo>
                <a:lnTo>
                  <a:pt x="559409" y="74206"/>
                </a:lnTo>
                <a:lnTo>
                  <a:pt x="559409" y="190461"/>
                </a:lnTo>
                <a:lnTo>
                  <a:pt x="587603" y="190461"/>
                </a:lnTo>
                <a:lnTo>
                  <a:pt x="587603" y="117614"/>
                </a:lnTo>
                <a:lnTo>
                  <a:pt x="588010" y="111988"/>
                </a:lnTo>
                <a:lnTo>
                  <a:pt x="597179" y="98882"/>
                </a:lnTo>
                <a:lnTo>
                  <a:pt x="621114" y="98882"/>
                </a:lnTo>
                <a:lnTo>
                  <a:pt x="631291" y="83591"/>
                </a:lnTo>
                <a:lnTo>
                  <a:pt x="626746" y="78740"/>
                </a:lnTo>
                <a:lnTo>
                  <a:pt x="587603" y="78740"/>
                </a:lnTo>
                <a:lnTo>
                  <a:pt x="587603" y="74206"/>
                </a:lnTo>
                <a:close/>
              </a:path>
              <a:path w="909954" h="207010">
                <a:moveTo>
                  <a:pt x="736605" y="98882"/>
                </a:moveTo>
                <a:lnTo>
                  <a:pt x="692238" y="98882"/>
                </a:lnTo>
                <a:lnTo>
                  <a:pt x="697661" y="100279"/>
                </a:lnTo>
                <a:lnTo>
                  <a:pt x="707097" y="105854"/>
                </a:lnTo>
                <a:lnTo>
                  <a:pt x="710831" y="109791"/>
                </a:lnTo>
                <a:lnTo>
                  <a:pt x="716330" y="119900"/>
                </a:lnTo>
                <a:lnTo>
                  <a:pt x="717715" y="125730"/>
                </a:lnTo>
                <a:lnTo>
                  <a:pt x="717715" y="138925"/>
                </a:lnTo>
                <a:lnTo>
                  <a:pt x="692200" y="165773"/>
                </a:lnTo>
                <a:lnTo>
                  <a:pt x="736571" y="165773"/>
                </a:lnTo>
                <a:lnTo>
                  <a:pt x="746125" y="132334"/>
                </a:lnTo>
                <a:lnTo>
                  <a:pt x="745627" y="123803"/>
                </a:lnTo>
                <a:lnTo>
                  <a:pt x="744132" y="115773"/>
                </a:lnTo>
                <a:lnTo>
                  <a:pt x="741640" y="108238"/>
                </a:lnTo>
                <a:lnTo>
                  <a:pt x="738149" y="101193"/>
                </a:lnTo>
                <a:lnTo>
                  <a:pt x="736605" y="98882"/>
                </a:lnTo>
                <a:close/>
              </a:path>
              <a:path w="909954" h="207010">
                <a:moveTo>
                  <a:pt x="909523" y="74206"/>
                </a:moveTo>
                <a:lnTo>
                  <a:pt x="878230" y="74206"/>
                </a:lnTo>
                <a:lnTo>
                  <a:pt x="854570" y="135610"/>
                </a:lnTo>
                <a:lnTo>
                  <a:pt x="884707" y="135610"/>
                </a:lnTo>
                <a:lnTo>
                  <a:pt x="909523" y="74206"/>
                </a:lnTo>
                <a:close/>
              </a:path>
              <a:path w="909954" h="207010">
                <a:moveTo>
                  <a:pt x="823379" y="57505"/>
                </a:moveTo>
                <a:lnTo>
                  <a:pt x="794512" y="134759"/>
                </a:lnTo>
                <a:lnTo>
                  <a:pt x="821610" y="134759"/>
                </a:lnTo>
                <a:lnTo>
                  <a:pt x="823887" y="128930"/>
                </a:lnTo>
                <a:lnTo>
                  <a:pt x="851902" y="128930"/>
                </a:lnTo>
                <a:lnTo>
                  <a:pt x="823379" y="57505"/>
                </a:lnTo>
                <a:close/>
              </a:path>
              <a:path w="909954" h="207010">
                <a:moveTo>
                  <a:pt x="621114" y="98882"/>
                </a:moveTo>
                <a:lnTo>
                  <a:pt x="603072" y="98882"/>
                </a:lnTo>
                <a:lnTo>
                  <a:pt x="605053" y="99199"/>
                </a:lnTo>
                <a:lnTo>
                  <a:pt x="608101" y="100482"/>
                </a:lnTo>
                <a:lnTo>
                  <a:pt x="611314" y="102628"/>
                </a:lnTo>
                <a:lnTo>
                  <a:pt x="616178" y="106299"/>
                </a:lnTo>
                <a:lnTo>
                  <a:pt x="621114" y="98882"/>
                </a:lnTo>
                <a:close/>
              </a:path>
              <a:path w="909954" h="207010">
                <a:moveTo>
                  <a:pt x="609638" y="71882"/>
                </a:moveTo>
                <a:lnTo>
                  <a:pt x="599186" y="71882"/>
                </a:lnTo>
                <a:lnTo>
                  <a:pt x="593369" y="74104"/>
                </a:lnTo>
                <a:lnTo>
                  <a:pt x="587603" y="78740"/>
                </a:lnTo>
                <a:lnTo>
                  <a:pt x="626746" y="78740"/>
                </a:lnTo>
                <a:lnTo>
                  <a:pt x="626198" y="78155"/>
                </a:lnTo>
                <a:lnTo>
                  <a:pt x="621677" y="74866"/>
                </a:lnTo>
                <a:lnTo>
                  <a:pt x="613791" y="72478"/>
                </a:lnTo>
                <a:lnTo>
                  <a:pt x="609638" y="71882"/>
                </a:lnTo>
                <a:close/>
              </a:path>
              <a:path w="909954" h="207010">
                <a:moveTo>
                  <a:pt x="704811" y="8089"/>
                </a:moveTo>
                <a:lnTo>
                  <a:pt x="663663" y="52006"/>
                </a:lnTo>
                <a:lnTo>
                  <a:pt x="681837" y="64122"/>
                </a:lnTo>
                <a:lnTo>
                  <a:pt x="731862" y="22466"/>
                </a:lnTo>
                <a:lnTo>
                  <a:pt x="704811" y="8089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31325" y="3750453"/>
            <a:ext cx="5996940" cy="1132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0"/>
              </a:spcBef>
            </a:pPr>
            <a:r>
              <a:rPr sz="1800" spc="-70" dirty="0">
                <a:solidFill>
                  <a:srgbClr val="222020"/>
                </a:solidFill>
                <a:latin typeface="Trebuchet MS"/>
                <a:cs typeface="Trebuchet MS"/>
              </a:rPr>
              <a:t>Witaj </a:t>
            </a:r>
            <a:r>
              <a:rPr sz="1800" spc="-100" dirty="0">
                <a:solidFill>
                  <a:srgbClr val="222020"/>
                </a:solidFill>
                <a:latin typeface="Trebuchet MS"/>
                <a:cs typeface="Trebuchet MS"/>
              </a:rPr>
              <a:t>w </a:t>
            </a:r>
            <a:r>
              <a:rPr sz="1800" spc="-75" dirty="0">
                <a:solidFill>
                  <a:srgbClr val="222020"/>
                </a:solidFill>
                <a:latin typeface="Trebuchet MS"/>
                <a:cs typeface="Trebuchet MS"/>
              </a:rPr>
              <a:t>fascynującym </a:t>
            </a:r>
            <a:r>
              <a:rPr sz="1800" spc="-45" dirty="0">
                <a:solidFill>
                  <a:srgbClr val="222020"/>
                </a:solidFill>
                <a:latin typeface="Trebuchet MS"/>
                <a:cs typeface="Trebuchet MS"/>
              </a:rPr>
              <a:t>świecie </a:t>
            </a:r>
            <a:r>
              <a:rPr sz="1800" spc="-85" dirty="0">
                <a:latin typeface="Trebuchet MS"/>
                <a:cs typeface="Trebuchet MS"/>
              </a:rPr>
              <a:t>optyki</a:t>
            </a:r>
            <a:r>
              <a:rPr sz="1800" spc="-85" dirty="0">
                <a:solidFill>
                  <a:srgbClr val="222020"/>
                </a:solidFill>
                <a:latin typeface="Trebuchet MS"/>
                <a:cs typeface="Trebuchet MS"/>
              </a:rPr>
              <a:t>! </a:t>
            </a:r>
            <a:r>
              <a:rPr sz="1800" spc="270" dirty="0">
                <a:solidFill>
                  <a:srgbClr val="222020"/>
                </a:solidFill>
                <a:latin typeface="Trebuchet MS"/>
                <a:cs typeface="Trebuchet MS"/>
              </a:rPr>
              <a:t>W </a:t>
            </a:r>
            <a:r>
              <a:rPr sz="1800" spc="-180" dirty="0">
                <a:solidFill>
                  <a:srgbClr val="222020"/>
                </a:solidFill>
                <a:latin typeface="Trebuchet MS"/>
                <a:cs typeface="Trebuchet MS"/>
              </a:rPr>
              <a:t>tej</a:t>
            </a:r>
            <a:r>
              <a:rPr sz="1800" spc="-17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22020"/>
                </a:solidFill>
                <a:latin typeface="Trebuchet MS"/>
                <a:cs typeface="Trebuchet MS"/>
              </a:rPr>
              <a:t>píezentacji </a:t>
            </a:r>
            <a:r>
              <a:rPr sz="1800" spc="-6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22020"/>
                </a:solidFill>
                <a:latin typeface="Trebuchet MS"/>
                <a:cs typeface="Trebuchet MS"/>
              </a:rPr>
              <a:t>odkíyjemy,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22020"/>
                </a:solidFill>
                <a:latin typeface="Trebuchet MS"/>
                <a:cs typeface="Trebuchet MS"/>
              </a:rPr>
              <a:t>jak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światło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22020"/>
                </a:solidFill>
                <a:latin typeface="Trebuchet MS"/>
                <a:cs typeface="Trebuchet MS"/>
              </a:rPr>
              <a:t>jego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właściwości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22020"/>
                </a:solidFill>
                <a:latin typeface="Trebuchet MS"/>
                <a:cs typeface="Trebuchet MS"/>
              </a:rPr>
              <a:t>wpływają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na </a:t>
            </a:r>
            <a:r>
              <a:rPr sz="1800" spc="-4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działanie</a:t>
            </a:r>
            <a:r>
              <a:rPr sz="1800" spc="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skaneíów</a:t>
            </a:r>
            <a:r>
              <a:rPr sz="1800" spc="-45" dirty="0">
                <a:solidFill>
                  <a:srgbClr val="222020"/>
                </a:solidFill>
                <a:latin typeface="Trebuchet MS"/>
                <a:cs typeface="Trebuchet MS"/>
              </a:rPr>
              <a:t>.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Pízygotuj</a:t>
            </a:r>
            <a:r>
              <a:rPr sz="1800" spc="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22020"/>
                </a:solidFill>
                <a:latin typeface="Trebuchet MS"/>
                <a:cs typeface="Trebuchet MS"/>
              </a:rPr>
              <a:t>siş</a:t>
            </a:r>
            <a:r>
              <a:rPr sz="1800" spc="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na</a:t>
            </a:r>
            <a:r>
              <a:rPr sz="1800" spc="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22020"/>
                </a:solidFill>
                <a:latin typeface="Trebuchet MS"/>
                <a:cs typeface="Trebuchet MS"/>
              </a:rPr>
              <a:t>odkíywanie</a:t>
            </a:r>
            <a:r>
              <a:rPr sz="1800" spc="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22020"/>
                </a:solidFill>
                <a:latin typeface="Trebuchet MS"/>
                <a:cs typeface="Trebuchet MS"/>
              </a:rPr>
              <a:t>niezwykłych </a:t>
            </a:r>
            <a:r>
              <a:rPr sz="1800" spc="-52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zasad,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22020"/>
                </a:solidFill>
                <a:latin typeface="Trebuchet MS"/>
                <a:cs typeface="Trebuchet MS"/>
              </a:rPr>
              <a:t>któíe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22020"/>
                </a:solidFill>
                <a:latin typeface="Trebuchet MS"/>
                <a:cs typeface="Trebuchet MS"/>
              </a:rPr>
              <a:t>spíawiają,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22020"/>
                </a:solidFill>
                <a:latin typeface="Trebuchet MS"/>
                <a:cs typeface="Trebuchet MS"/>
              </a:rPr>
              <a:t>że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22020"/>
                </a:solidFill>
                <a:latin typeface="Trebuchet MS"/>
                <a:cs typeface="Trebuchet MS"/>
              </a:rPr>
              <a:t>technologia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22020"/>
                </a:solidFill>
                <a:latin typeface="Trebuchet MS"/>
                <a:cs typeface="Trebuchet MS"/>
              </a:rPr>
              <a:t>staje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22020"/>
                </a:solidFill>
                <a:latin typeface="Trebuchet MS"/>
                <a:cs typeface="Trebuchet MS"/>
              </a:rPr>
              <a:t>siş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magiczna.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038308" cy="654300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818107" y="83260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01" y="0"/>
                </a:moveTo>
                <a:lnTo>
                  <a:pt x="0" y="548589"/>
                </a:lnTo>
                <a:lnTo>
                  <a:pt x="548601" y="548589"/>
                </a:lnTo>
                <a:lnTo>
                  <a:pt x="54860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2868" y="83260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14" y="0"/>
                </a:moveTo>
                <a:lnTo>
                  <a:pt x="0" y="548589"/>
                </a:lnTo>
                <a:lnTo>
                  <a:pt x="548614" y="548589"/>
                </a:lnTo>
                <a:lnTo>
                  <a:pt x="54861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8353" y="83260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01" y="0"/>
                </a:moveTo>
                <a:lnTo>
                  <a:pt x="0" y="548589"/>
                </a:lnTo>
                <a:lnTo>
                  <a:pt x="548601" y="548589"/>
                </a:lnTo>
                <a:lnTo>
                  <a:pt x="54860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155" y="239403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7"/>
                </a:moveTo>
                <a:lnTo>
                  <a:pt x="93573" y="0"/>
                </a:lnTo>
                <a:lnTo>
                  <a:pt x="192901" y="99351"/>
                </a:lnTo>
                <a:lnTo>
                  <a:pt x="292228" y="0"/>
                </a:lnTo>
                <a:lnTo>
                  <a:pt x="385802" y="93597"/>
                </a:lnTo>
                <a:lnTo>
                  <a:pt x="286475" y="192948"/>
                </a:lnTo>
                <a:lnTo>
                  <a:pt x="385802" y="292300"/>
                </a:lnTo>
                <a:lnTo>
                  <a:pt x="292228" y="385884"/>
                </a:lnTo>
                <a:lnTo>
                  <a:pt x="192901" y="286533"/>
                </a:lnTo>
                <a:lnTo>
                  <a:pt x="93573" y="385884"/>
                </a:lnTo>
                <a:lnTo>
                  <a:pt x="0" y="292300"/>
                </a:lnTo>
                <a:lnTo>
                  <a:pt x="99328" y="192948"/>
                </a:lnTo>
                <a:lnTo>
                  <a:pt x="0" y="93597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8155" y="295559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7"/>
                </a:moveTo>
                <a:lnTo>
                  <a:pt x="93573" y="0"/>
                </a:lnTo>
                <a:lnTo>
                  <a:pt x="192901" y="99351"/>
                </a:lnTo>
                <a:lnTo>
                  <a:pt x="292228" y="0"/>
                </a:lnTo>
                <a:lnTo>
                  <a:pt x="385802" y="93597"/>
                </a:lnTo>
                <a:lnTo>
                  <a:pt x="286475" y="192948"/>
                </a:lnTo>
                <a:lnTo>
                  <a:pt x="385802" y="292300"/>
                </a:lnTo>
                <a:lnTo>
                  <a:pt x="292228" y="385897"/>
                </a:lnTo>
                <a:lnTo>
                  <a:pt x="192901" y="286533"/>
                </a:lnTo>
                <a:lnTo>
                  <a:pt x="93573" y="385897"/>
                </a:lnTo>
                <a:lnTo>
                  <a:pt x="0" y="292300"/>
                </a:lnTo>
                <a:lnTo>
                  <a:pt x="99328" y="192948"/>
                </a:lnTo>
                <a:lnTo>
                  <a:pt x="0" y="93597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155" y="3517874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84"/>
                </a:moveTo>
                <a:lnTo>
                  <a:pt x="93573" y="0"/>
                </a:lnTo>
                <a:lnTo>
                  <a:pt x="192901" y="99351"/>
                </a:lnTo>
                <a:lnTo>
                  <a:pt x="292228" y="0"/>
                </a:lnTo>
                <a:lnTo>
                  <a:pt x="385802" y="93584"/>
                </a:lnTo>
                <a:lnTo>
                  <a:pt x="286475" y="192948"/>
                </a:lnTo>
                <a:lnTo>
                  <a:pt x="385802" y="292300"/>
                </a:lnTo>
                <a:lnTo>
                  <a:pt x="292228" y="385897"/>
                </a:lnTo>
                <a:lnTo>
                  <a:pt x="192901" y="286546"/>
                </a:lnTo>
                <a:lnTo>
                  <a:pt x="93573" y="385897"/>
                </a:lnTo>
                <a:lnTo>
                  <a:pt x="0" y="292300"/>
                </a:lnTo>
                <a:lnTo>
                  <a:pt x="99328" y="192948"/>
                </a:lnTo>
                <a:lnTo>
                  <a:pt x="0" y="93584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719" y="0"/>
            <a:ext cx="12042140" cy="548005"/>
          </a:xfrm>
          <a:custGeom>
            <a:avLst/>
            <a:gdLst/>
            <a:ahLst/>
            <a:cxnLst/>
            <a:rect l="l" t="t" r="r" b="b"/>
            <a:pathLst>
              <a:path w="12042140" h="548005">
                <a:moveTo>
                  <a:pt x="12041983" y="0"/>
                </a:moveTo>
                <a:lnTo>
                  <a:pt x="0" y="0"/>
                </a:lnTo>
                <a:lnTo>
                  <a:pt x="0" y="547839"/>
                </a:lnTo>
                <a:lnTo>
                  <a:pt x="6021344" y="547839"/>
                </a:lnTo>
                <a:lnTo>
                  <a:pt x="12041983" y="547839"/>
                </a:lnTo>
                <a:lnTo>
                  <a:pt x="12041983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26369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27" y="0"/>
                </a:moveTo>
                <a:lnTo>
                  <a:pt x="0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3252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00133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7029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27" y="0"/>
                </a:moveTo>
                <a:lnTo>
                  <a:pt x="0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3187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0082" y="949104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27" y="0"/>
                </a:moveTo>
                <a:lnTo>
                  <a:pt x="0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919" y="0"/>
            <a:ext cx="7048081" cy="1028699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51647" y="2069960"/>
            <a:ext cx="618172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20" dirty="0"/>
              <a:t>Podstaw</a:t>
            </a:r>
            <a:r>
              <a:rPr sz="6750" spc="-25" dirty="0"/>
              <a:t>y</a:t>
            </a:r>
            <a:r>
              <a:rPr sz="6750" spc="-650" dirty="0"/>
              <a:t> </a:t>
            </a:r>
            <a:r>
              <a:rPr sz="6750" spc="-35" dirty="0"/>
              <a:t>Optyki</a:t>
            </a:r>
            <a:endParaRPr sz="6750"/>
          </a:p>
        </p:txBody>
      </p:sp>
      <p:sp>
        <p:nvSpPr>
          <p:cNvPr id="14" name="object 14"/>
          <p:cNvSpPr/>
          <p:nvPr/>
        </p:nvSpPr>
        <p:spPr>
          <a:xfrm>
            <a:off x="3107918" y="3480498"/>
            <a:ext cx="586105" cy="251460"/>
          </a:xfrm>
          <a:custGeom>
            <a:avLst/>
            <a:gdLst/>
            <a:ahLst/>
            <a:cxnLst/>
            <a:rect l="l" t="t" r="r" b="b"/>
            <a:pathLst>
              <a:path w="586104" h="251460">
                <a:moveTo>
                  <a:pt x="62458" y="74828"/>
                </a:moveTo>
                <a:lnTo>
                  <a:pt x="24030" y="87465"/>
                </a:lnTo>
                <a:lnTo>
                  <a:pt x="2060" y="120530"/>
                </a:lnTo>
                <a:lnTo>
                  <a:pt x="0" y="137769"/>
                </a:lnTo>
                <a:lnTo>
                  <a:pt x="514" y="146551"/>
                </a:lnTo>
                <a:lnTo>
                  <a:pt x="18035" y="182862"/>
                </a:lnTo>
                <a:lnTo>
                  <a:pt x="53919" y="200190"/>
                </a:lnTo>
                <a:lnTo>
                  <a:pt x="62458" y="200698"/>
                </a:lnTo>
                <a:lnTo>
                  <a:pt x="71119" y="200190"/>
                </a:lnTo>
                <a:lnTo>
                  <a:pt x="106905" y="182862"/>
                </a:lnTo>
                <a:lnTo>
                  <a:pt x="114965" y="172593"/>
                </a:lnTo>
                <a:lnTo>
                  <a:pt x="56172" y="172593"/>
                </a:lnTo>
                <a:lnTo>
                  <a:pt x="50558" y="171107"/>
                </a:lnTo>
                <a:lnTo>
                  <a:pt x="40665" y="165125"/>
                </a:lnTo>
                <a:lnTo>
                  <a:pt x="36753" y="161048"/>
                </a:lnTo>
                <a:lnTo>
                  <a:pt x="31013" y="150672"/>
                </a:lnTo>
                <a:lnTo>
                  <a:pt x="29578" y="144640"/>
                </a:lnTo>
                <a:lnTo>
                  <a:pt x="29578" y="130898"/>
                </a:lnTo>
                <a:lnTo>
                  <a:pt x="56134" y="102946"/>
                </a:lnTo>
                <a:lnTo>
                  <a:pt x="115000" y="102946"/>
                </a:lnTo>
                <a:lnTo>
                  <a:pt x="112122" y="98634"/>
                </a:lnTo>
                <a:lnTo>
                  <a:pt x="79309" y="76876"/>
                </a:lnTo>
                <a:lnTo>
                  <a:pt x="71119" y="75340"/>
                </a:lnTo>
                <a:lnTo>
                  <a:pt x="62458" y="74828"/>
                </a:lnTo>
                <a:close/>
              </a:path>
              <a:path w="586104" h="251460">
                <a:moveTo>
                  <a:pt x="115000" y="102946"/>
                </a:moveTo>
                <a:lnTo>
                  <a:pt x="68821" y="102946"/>
                </a:lnTo>
                <a:lnTo>
                  <a:pt x="74460" y="104394"/>
                </a:lnTo>
                <a:lnTo>
                  <a:pt x="84289" y="110210"/>
                </a:lnTo>
                <a:lnTo>
                  <a:pt x="88176" y="114300"/>
                </a:lnTo>
                <a:lnTo>
                  <a:pt x="93916" y="124828"/>
                </a:lnTo>
                <a:lnTo>
                  <a:pt x="95338" y="130898"/>
                </a:lnTo>
                <a:lnTo>
                  <a:pt x="95338" y="144640"/>
                </a:lnTo>
                <a:lnTo>
                  <a:pt x="68783" y="172593"/>
                </a:lnTo>
                <a:lnTo>
                  <a:pt x="114965" y="172593"/>
                </a:lnTo>
                <a:lnTo>
                  <a:pt x="124917" y="137769"/>
                </a:lnTo>
                <a:lnTo>
                  <a:pt x="124398" y="128892"/>
                </a:lnTo>
                <a:lnTo>
                  <a:pt x="122840" y="120530"/>
                </a:lnTo>
                <a:lnTo>
                  <a:pt x="120245" y="112686"/>
                </a:lnTo>
                <a:lnTo>
                  <a:pt x="116611" y="105359"/>
                </a:lnTo>
                <a:lnTo>
                  <a:pt x="115000" y="102946"/>
                </a:lnTo>
                <a:close/>
              </a:path>
              <a:path w="586104" h="251460">
                <a:moveTo>
                  <a:pt x="169494" y="77254"/>
                </a:moveTo>
                <a:lnTo>
                  <a:pt x="140208" y="77254"/>
                </a:lnTo>
                <a:lnTo>
                  <a:pt x="140208" y="251383"/>
                </a:lnTo>
                <a:lnTo>
                  <a:pt x="169494" y="251383"/>
                </a:lnTo>
                <a:lnTo>
                  <a:pt x="169494" y="188201"/>
                </a:lnTo>
                <a:lnTo>
                  <a:pt x="239637" y="188201"/>
                </a:lnTo>
                <a:lnTo>
                  <a:pt x="244729" y="183745"/>
                </a:lnTo>
                <a:lnTo>
                  <a:pt x="249820" y="177872"/>
                </a:lnTo>
                <a:lnTo>
                  <a:pt x="253299" y="172593"/>
                </a:lnTo>
                <a:lnTo>
                  <a:pt x="195224" y="172593"/>
                </a:lnTo>
                <a:lnTo>
                  <a:pt x="190474" y="171284"/>
                </a:lnTo>
                <a:lnTo>
                  <a:pt x="169494" y="145389"/>
                </a:lnTo>
                <a:lnTo>
                  <a:pt x="169494" y="130149"/>
                </a:lnTo>
                <a:lnTo>
                  <a:pt x="195224" y="102946"/>
                </a:lnTo>
                <a:lnTo>
                  <a:pt x="253371" y="102946"/>
                </a:lnTo>
                <a:lnTo>
                  <a:pt x="249820" y="97581"/>
                </a:lnTo>
                <a:lnTo>
                  <a:pt x="244729" y="91736"/>
                </a:lnTo>
                <a:lnTo>
                  <a:pt x="239645" y="87312"/>
                </a:lnTo>
                <a:lnTo>
                  <a:pt x="169494" y="87312"/>
                </a:lnTo>
                <a:lnTo>
                  <a:pt x="169494" y="77254"/>
                </a:lnTo>
                <a:close/>
              </a:path>
              <a:path w="586104" h="251460">
                <a:moveTo>
                  <a:pt x="349999" y="77254"/>
                </a:moveTo>
                <a:lnTo>
                  <a:pt x="327571" y="77254"/>
                </a:lnTo>
                <a:lnTo>
                  <a:pt x="327571" y="103216"/>
                </a:lnTo>
                <a:lnTo>
                  <a:pt x="360718" y="177596"/>
                </a:lnTo>
                <a:lnTo>
                  <a:pt x="328079" y="251383"/>
                </a:lnTo>
                <a:lnTo>
                  <a:pt x="360718" y="251383"/>
                </a:lnTo>
                <a:lnTo>
                  <a:pt x="407523" y="145326"/>
                </a:lnTo>
                <a:lnTo>
                  <a:pt x="377634" y="145326"/>
                </a:lnTo>
                <a:lnTo>
                  <a:pt x="349999" y="77254"/>
                </a:lnTo>
                <a:close/>
              </a:path>
              <a:path w="586104" h="251460">
                <a:moveTo>
                  <a:pt x="239637" y="188201"/>
                </a:moveTo>
                <a:lnTo>
                  <a:pt x="169494" y="188201"/>
                </a:lnTo>
                <a:lnTo>
                  <a:pt x="171335" y="189903"/>
                </a:lnTo>
                <a:lnTo>
                  <a:pt x="202374" y="200698"/>
                </a:lnTo>
                <a:lnTo>
                  <a:pt x="210518" y="200209"/>
                </a:lnTo>
                <a:lnTo>
                  <a:pt x="239637" y="188201"/>
                </a:lnTo>
                <a:close/>
              </a:path>
              <a:path w="586104" h="251460">
                <a:moveTo>
                  <a:pt x="309422" y="105359"/>
                </a:moveTo>
                <a:lnTo>
                  <a:pt x="280136" y="105359"/>
                </a:lnTo>
                <a:lnTo>
                  <a:pt x="280136" y="198285"/>
                </a:lnTo>
                <a:lnTo>
                  <a:pt x="309422" y="198285"/>
                </a:lnTo>
                <a:lnTo>
                  <a:pt x="309422" y="105359"/>
                </a:lnTo>
                <a:close/>
              </a:path>
              <a:path w="586104" h="251460">
                <a:moveTo>
                  <a:pt x="253371" y="102946"/>
                </a:moveTo>
                <a:lnTo>
                  <a:pt x="206108" y="102946"/>
                </a:lnTo>
                <a:lnTo>
                  <a:pt x="211607" y="104279"/>
                </a:lnTo>
                <a:lnTo>
                  <a:pt x="221424" y="109575"/>
                </a:lnTo>
                <a:lnTo>
                  <a:pt x="225374" y="113474"/>
                </a:lnTo>
                <a:lnTo>
                  <a:pt x="228358" y="118618"/>
                </a:lnTo>
                <a:lnTo>
                  <a:pt x="231394" y="123761"/>
                </a:lnTo>
                <a:lnTo>
                  <a:pt x="232905" y="130149"/>
                </a:lnTo>
                <a:lnTo>
                  <a:pt x="232905" y="145389"/>
                </a:lnTo>
                <a:lnTo>
                  <a:pt x="231386" y="151790"/>
                </a:lnTo>
                <a:lnTo>
                  <a:pt x="228329" y="156972"/>
                </a:lnTo>
                <a:lnTo>
                  <a:pt x="225374" y="162064"/>
                </a:lnTo>
                <a:lnTo>
                  <a:pt x="221424" y="165976"/>
                </a:lnTo>
                <a:lnTo>
                  <a:pt x="211607" y="171284"/>
                </a:lnTo>
                <a:lnTo>
                  <a:pt x="206108" y="172593"/>
                </a:lnTo>
                <a:lnTo>
                  <a:pt x="253299" y="172593"/>
                </a:lnTo>
                <a:lnTo>
                  <a:pt x="262420" y="137769"/>
                </a:lnTo>
                <a:lnTo>
                  <a:pt x="261908" y="128380"/>
                </a:lnTo>
                <a:lnTo>
                  <a:pt x="260372" y="119662"/>
                </a:lnTo>
                <a:lnTo>
                  <a:pt x="257812" y="111616"/>
                </a:lnTo>
                <a:lnTo>
                  <a:pt x="254228" y="104241"/>
                </a:lnTo>
                <a:lnTo>
                  <a:pt x="253371" y="102946"/>
                </a:lnTo>
                <a:close/>
              </a:path>
              <a:path w="586104" h="251460">
                <a:moveTo>
                  <a:pt x="437565" y="77254"/>
                </a:moveTo>
                <a:lnTo>
                  <a:pt x="404799" y="77254"/>
                </a:lnTo>
                <a:lnTo>
                  <a:pt x="377634" y="145326"/>
                </a:lnTo>
                <a:lnTo>
                  <a:pt x="407523" y="145326"/>
                </a:lnTo>
                <a:lnTo>
                  <a:pt x="437565" y="77254"/>
                </a:lnTo>
                <a:close/>
              </a:path>
              <a:path w="586104" h="251460">
                <a:moveTo>
                  <a:pt x="316001" y="77254"/>
                </a:moveTo>
                <a:lnTo>
                  <a:pt x="261988" y="77254"/>
                </a:lnTo>
                <a:lnTo>
                  <a:pt x="261988" y="105359"/>
                </a:lnTo>
                <a:lnTo>
                  <a:pt x="327571" y="105359"/>
                </a:lnTo>
                <a:lnTo>
                  <a:pt x="327450" y="102946"/>
                </a:lnTo>
                <a:lnTo>
                  <a:pt x="316001" y="77254"/>
                </a:lnTo>
                <a:close/>
              </a:path>
              <a:path w="586104" h="251460">
                <a:moveTo>
                  <a:pt x="327571" y="77254"/>
                </a:moveTo>
                <a:lnTo>
                  <a:pt x="316001" y="77254"/>
                </a:lnTo>
                <a:lnTo>
                  <a:pt x="327571" y="103216"/>
                </a:lnTo>
                <a:lnTo>
                  <a:pt x="327571" y="77254"/>
                </a:lnTo>
                <a:close/>
              </a:path>
              <a:path w="586104" h="251460">
                <a:moveTo>
                  <a:pt x="202374" y="74828"/>
                </a:moveTo>
                <a:lnTo>
                  <a:pt x="169494" y="87312"/>
                </a:lnTo>
                <a:lnTo>
                  <a:pt x="239645" y="87312"/>
                </a:lnTo>
                <a:lnTo>
                  <a:pt x="202374" y="74828"/>
                </a:lnTo>
                <a:close/>
              </a:path>
              <a:path w="586104" h="251460">
                <a:moveTo>
                  <a:pt x="309422" y="38595"/>
                </a:moveTo>
                <a:lnTo>
                  <a:pt x="280136" y="38595"/>
                </a:lnTo>
                <a:lnTo>
                  <a:pt x="280136" y="77254"/>
                </a:lnTo>
                <a:lnTo>
                  <a:pt x="309422" y="77254"/>
                </a:lnTo>
                <a:lnTo>
                  <a:pt x="309422" y="38595"/>
                </a:lnTo>
                <a:close/>
              </a:path>
              <a:path w="586104" h="251460">
                <a:moveTo>
                  <a:pt x="471055" y="0"/>
                </a:moveTo>
                <a:lnTo>
                  <a:pt x="441769" y="0"/>
                </a:lnTo>
                <a:lnTo>
                  <a:pt x="441769" y="198285"/>
                </a:lnTo>
                <a:lnTo>
                  <a:pt x="471055" y="198285"/>
                </a:lnTo>
                <a:lnTo>
                  <a:pt x="471055" y="151028"/>
                </a:lnTo>
                <a:lnTo>
                  <a:pt x="508129" y="151028"/>
                </a:lnTo>
                <a:lnTo>
                  <a:pt x="489800" y="128511"/>
                </a:lnTo>
                <a:lnTo>
                  <a:pt x="509700" y="109613"/>
                </a:lnTo>
                <a:lnTo>
                  <a:pt x="471055" y="109613"/>
                </a:lnTo>
                <a:lnTo>
                  <a:pt x="471055" y="0"/>
                </a:lnTo>
                <a:close/>
              </a:path>
              <a:path w="586104" h="251460">
                <a:moveTo>
                  <a:pt x="508129" y="151028"/>
                </a:moveTo>
                <a:lnTo>
                  <a:pt x="471055" y="151028"/>
                </a:lnTo>
                <a:lnTo>
                  <a:pt x="509600" y="198285"/>
                </a:lnTo>
                <a:lnTo>
                  <a:pt x="546595" y="198285"/>
                </a:lnTo>
                <a:lnTo>
                  <a:pt x="508129" y="151028"/>
                </a:lnTo>
                <a:close/>
              </a:path>
              <a:path w="586104" h="251460">
                <a:moveTo>
                  <a:pt x="543775" y="77254"/>
                </a:moveTo>
                <a:lnTo>
                  <a:pt x="505117" y="77254"/>
                </a:lnTo>
                <a:lnTo>
                  <a:pt x="471055" y="109613"/>
                </a:lnTo>
                <a:lnTo>
                  <a:pt x="509700" y="109613"/>
                </a:lnTo>
                <a:lnTo>
                  <a:pt x="543775" y="77254"/>
                </a:lnTo>
                <a:close/>
              </a:path>
              <a:path w="586104" h="251460">
                <a:moveTo>
                  <a:pt x="572477" y="18084"/>
                </a:moveTo>
                <a:lnTo>
                  <a:pt x="562495" y="18084"/>
                </a:lnTo>
                <a:lnTo>
                  <a:pt x="558215" y="19875"/>
                </a:lnTo>
                <a:lnTo>
                  <a:pt x="550926" y="26924"/>
                </a:lnTo>
                <a:lnTo>
                  <a:pt x="549097" y="31267"/>
                </a:lnTo>
                <a:lnTo>
                  <a:pt x="549097" y="41325"/>
                </a:lnTo>
                <a:lnTo>
                  <a:pt x="550900" y="45605"/>
                </a:lnTo>
                <a:lnTo>
                  <a:pt x="554520" y="49263"/>
                </a:lnTo>
                <a:lnTo>
                  <a:pt x="558177" y="52870"/>
                </a:lnTo>
                <a:lnTo>
                  <a:pt x="562457" y="54686"/>
                </a:lnTo>
                <a:lnTo>
                  <a:pt x="572516" y="54686"/>
                </a:lnTo>
                <a:lnTo>
                  <a:pt x="576846" y="52857"/>
                </a:lnTo>
                <a:lnTo>
                  <a:pt x="583920" y="45554"/>
                </a:lnTo>
                <a:lnTo>
                  <a:pt x="585682" y="41325"/>
                </a:lnTo>
                <a:lnTo>
                  <a:pt x="585682" y="31267"/>
                </a:lnTo>
                <a:lnTo>
                  <a:pt x="583907" y="26987"/>
                </a:lnTo>
                <a:lnTo>
                  <a:pt x="580326" y="23444"/>
                </a:lnTo>
                <a:lnTo>
                  <a:pt x="576795" y="19875"/>
                </a:lnTo>
                <a:lnTo>
                  <a:pt x="572477" y="18084"/>
                </a:lnTo>
                <a:close/>
              </a:path>
              <a:path w="586104" h="251460">
                <a:moveTo>
                  <a:pt x="582041" y="77254"/>
                </a:moveTo>
                <a:lnTo>
                  <a:pt x="552754" y="77254"/>
                </a:lnTo>
                <a:lnTo>
                  <a:pt x="552754" y="198285"/>
                </a:lnTo>
                <a:lnTo>
                  <a:pt x="582041" y="198285"/>
                </a:lnTo>
                <a:lnTo>
                  <a:pt x="582041" y="77254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2070" y="3480498"/>
            <a:ext cx="827405" cy="215265"/>
          </a:xfrm>
          <a:custGeom>
            <a:avLst/>
            <a:gdLst/>
            <a:ahLst/>
            <a:cxnLst/>
            <a:rect l="l" t="t" r="r" b="b"/>
            <a:pathLst>
              <a:path w="827404" h="215264">
                <a:moveTo>
                  <a:pt x="29337" y="77254"/>
                </a:moveTo>
                <a:lnTo>
                  <a:pt x="0" y="77254"/>
                </a:lnTo>
                <a:lnTo>
                  <a:pt x="0" y="152260"/>
                </a:lnTo>
                <a:lnTo>
                  <a:pt x="18101" y="193175"/>
                </a:lnTo>
                <a:lnTo>
                  <a:pt x="43129" y="200698"/>
                </a:lnTo>
                <a:lnTo>
                  <a:pt x="51498" y="200698"/>
                </a:lnTo>
                <a:lnTo>
                  <a:pt x="58775" y="198818"/>
                </a:lnTo>
                <a:lnTo>
                  <a:pt x="69316" y="192430"/>
                </a:lnTo>
                <a:lnTo>
                  <a:pt x="71970" y="190373"/>
                </a:lnTo>
                <a:lnTo>
                  <a:pt x="72948" y="188899"/>
                </a:lnTo>
                <a:lnTo>
                  <a:pt x="100520" y="188899"/>
                </a:lnTo>
                <a:lnTo>
                  <a:pt x="100520" y="172593"/>
                </a:lnTo>
                <a:lnTo>
                  <a:pt x="41833" y="172593"/>
                </a:lnTo>
                <a:lnTo>
                  <a:pt x="37198" y="170713"/>
                </a:lnTo>
                <a:lnTo>
                  <a:pt x="30911" y="163169"/>
                </a:lnTo>
                <a:lnTo>
                  <a:pt x="29337" y="157467"/>
                </a:lnTo>
                <a:lnTo>
                  <a:pt x="29337" y="77254"/>
                </a:lnTo>
                <a:close/>
              </a:path>
              <a:path w="827404" h="215264">
                <a:moveTo>
                  <a:pt x="100520" y="188899"/>
                </a:moveTo>
                <a:lnTo>
                  <a:pt x="72948" y="188899"/>
                </a:lnTo>
                <a:lnTo>
                  <a:pt x="71234" y="198285"/>
                </a:lnTo>
                <a:lnTo>
                  <a:pt x="100520" y="198285"/>
                </a:lnTo>
                <a:lnTo>
                  <a:pt x="100520" y="188899"/>
                </a:lnTo>
                <a:close/>
              </a:path>
              <a:path w="827404" h="215264">
                <a:moveTo>
                  <a:pt x="100520" y="77254"/>
                </a:moveTo>
                <a:lnTo>
                  <a:pt x="71234" y="77254"/>
                </a:lnTo>
                <a:lnTo>
                  <a:pt x="71234" y="154444"/>
                </a:lnTo>
                <a:lnTo>
                  <a:pt x="70294" y="158432"/>
                </a:lnTo>
                <a:lnTo>
                  <a:pt x="66522" y="165188"/>
                </a:lnTo>
                <a:lnTo>
                  <a:pt x="63830" y="167843"/>
                </a:lnTo>
                <a:lnTo>
                  <a:pt x="56870" y="171653"/>
                </a:lnTo>
                <a:lnTo>
                  <a:pt x="52755" y="172593"/>
                </a:lnTo>
                <a:lnTo>
                  <a:pt x="100520" y="172593"/>
                </a:lnTo>
                <a:lnTo>
                  <a:pt x="100520" y="77254"/>
                </a:lnTo>
                <a:close/>
              </a:path>
              <a:path w="827404" h="215264">
                <a:moveTo>
                  <a:pt x="334479" y="119265"/>
                </a:moveTo>
                <a:lnTo>
                  <a:pt x="325882" y="119265"/>
                </a:lnTo>
                <a:lnTo>
                  <a:pt x="315295" y="119961"/>
                </a:lnTo>
                <a:lnTo>
                  <a:pt x="280700" y="143340"/>
                </a:lnTo>
                <a:lnTo>
                  <a:pt x="277444" y="159981"/>
                </a:lnTo>
                <a:lnTo>
                  <a:pt x="277559" y="168960"/>
                </a:lnTo>
                <a:lnTo>
                  <a:pt x="306247" y="199136"/>
                </a:lnTo>
                <a:lnTo>
                  <a:pt x="313309" y="200698"/>
                </a:lnTo>
                <a:lnTo>
                  <a:pt x="327533" y="200698"/>
                </a:lnTo>
                <a:lnTo>
                  <a:pt x="334314" y="199466"/>
                </a:lnTo>
                <a:lnTo>
                  <a:pt x="345287" y="195478"/>
                </a:lnTo>
                <a:lnTo>
                  <a:pt x="349072" y="193433"/>
                </a:lnTo>
                <a:lnTo>
                  <a:pt x="352513" y="190868"/>
                </a:lnTo>
                <a:lnTo>
                  <a:pt x="381800" y="190868"/>
                </a:lnTo>
                <a:lnTo>
                  <a:pt x="381800" y="174002"/>
                </a:lnTo>
                <a:lnTo>
                  <a:pt x="321868" y="174002"/>
                </a:lnTo>
                <a:lnTo>
                  <a:pt x="318452" y="173418"/>
                </a:lnTo>
                <a:lnTo>
                  <a:pt x="312801" y="171056"/>
                </a:lnTo>
                <a:lnTo>
                  <a:pt x="310667" y="169367"/>
                </a:lnTo>
                <a:lnTo>
                  <a:pt x="307746" y="164934"/>
                </a:lnTo>
                <a:lnTo>
                  <a:pt x="307022" y="162204"/>
                </a:lnTo>
                <a:lnTo>
                  <a:pt x="307022" y="155994"/>
                </a:lnTo>
                <a:lnTo>
                  <a:pt x="323430" y="144487"/>
                </a:lnTo>
                <a:lnTo>
                  <a:pt x="381800" y="144487"/>
                </a:lnTo>
                <a:lnTo>
                  <a:pt x="381800" y="124180"/>
                </a:lnTo>
                <a:lnTo>
                  <a:pt x="352513" y="124180"/>
                </a:lnTo>
                <a:lnTo>
                  <a:pt x="350989" y="123532"/>
                </a:lnTo>
                <a:lnTo>
                  <a:pt x="349351" y="122910"/>
                </a:lnTo>
                <a:lnTo>
                  <a:pt x="341731" y="120281"/>
                </a:lnTo>
                <a:lnTo>
                  <a:pt x="334479" y="119265"/>
                </a:lnTo>
                <a:close/>
              </a:path>
              <a:path w="827404" h="215264">
                <a:moveTo>
                  <a:pt x="154749" y="0"/>
                </a:moveTo>
                <a:lnTo>
                  <a:pt x="125476" y="0"/>
                </a:lnTo>
                <a:lnTo>
                  <a:pt x="125476" y="198285"/>
                </a:lnTo>
                <a:lnTo>
                  <a:pt x="154749" y="198285"/>
                </a:lnTo>
                <a:lnTo>
                  <a:pt x="154749" y="151028"/>
                </a:lnTo>
                <a:lnTo>
                  <a:pt x="191827" y="151028"/>
                </a:lnTo>
                <a:lnTo>
                  <a:pt x="173494" y="128511"/>
                </a:lnTo>
                <a:lnTo>
                  <a:pt x="193394" y="109613"/>
                </a:lnTo>
                <a:lnTo>
                  <a:pt x="154749" y="109613"/>
                </a:lnTo>
                <a:lnTo>
                  <a:pt x="154749" y="0"/>
                </a:lnTo>
                <a:close/>
              </a:path>
              <a:path w="827404" h="215264">
                <a:moveTo>
                  <a:pt x="191827" y="151028"/>
                </a:moveTo>
                <a:lnTo>
                  <a:pt x="154749" y="151028"/>
                </a:lnTo>
                <a:lnTo>
                  <a:pt x="193294" y="198285"/>
                </a:lnTo>
                <a:lnTo>
                  <a:pt x="230301" y="198285"/>
                </a:lnTo>
                <a:lnTo>
                  <a:pt x="191827" y="151028"/>
                </a:lnTo>
                <a:close/>
              </a:path>
              <a:path w="827404" h="215264">
                <a:moveTo>
                  <a:pt x="262140" y="109893"/>
                </a:moveTo>
                <a:lnTo>
                  <a:pt x="232803" y="109893"/>
                </a:lnTo>
                <a:lnTo>
                  <a:pt x="232803" y="198285"/>
                </a:lnTo>
                <a:lnTo>
                  <a:pt x="262140" y="198285"/>
                </a:lnTo>
                <a:lnTo>
                  <a:pt x="262140" y="109893"/>
                </a:lnTo>
                <a:close/>
              </a:path>
              <a:path w="827404" h="215264">
                <a:moveTo>
                  <a:pt x="381800" y="190868"/>
                </a:moveTo>
                <a:lnTo>
                  <a:pt x="352513" y="190868"/>
                </a:lnTo>
                <a:lnTo>
                  <a:pt x="352513" y="198285"/>
                </a:lnTo>
                <a:lnTo>
                  <a:pt x="381800" y="198285"/>
                </a:lnTo>
                <a:lnTo>
                  <a:pt x="381800" y="190868"/>
                </a:lnTo>
                <a:close/>
              </a:path>
              <a:path w="827404" h="215264">
                <a:moveTo>
                  <a:pt x="381800" y="144487"/>
                </a:moveTo>
                <a:lnTo>
                  <a:pt x="335292" y="144487"/>
                </a:lnTo>
                <a:lnTo>
                  <a:pt x="341160" y="145275"/>
                </a:lnTo>
                <a:lnTo>
                  <a:pt x="348348" y="147320"/>
                </a:lnTo>
                <a:lnTo>
                  <a:pt x="350304" y="148082"/>
                </a:lnTo>
                <a:lnTo>
                  <a:pt x="352513" y="149110"/>
                </a:lnTo>
                <a:lnTo>
                  <a:pt x="352513" y="157175"/>
                </a:lnTo>
                <a:lnTo>
                  <a:pt x="350088" y="160858"/>
                </a:lnTo>
                <a:lnTo>
                  <a:pt x="346722" y="166128"/>
                </a:lnTo>
                <a:lnTo>
                  <a:pt x="343573" y="168960"/>
                </a:lnTo>
                <a:lnTo>
                  <a:pt x="339510" y="171056"/>
                </a:lnTo>
                <a:lnTo>
                  <a:pt x="335648" y="173012"/>
                </a:lnTo>
                <a:lnTo>
                  <a:pt x="331063" y="174002"/>
                </a:lnTo>
                <a:lnTo>
                  <a:pt x="381800" y="174002"/>
                </a:lnTo>
                <a:lnTo>
                  <a:pt x="381800" y="144487"/>
                </a:lnTo>
                <a:close/>
              </a:path>
              <a:path w="827404" h="215264">
                <a:moveTo>
                  <a:pt x="380758" y="101765"/>
                </a:moveTo>
                <a:lnTo>
                  <a:pt x="335445" y="101765"/>
                </a:lnTo>
                <a:lnTo>
                  <a:pt x="338251" y="102044"/>
                </a:lnTo>
                <a:lnTo>
                  <a:pt x="340855" y="102590"/>
                </a:lnTo>
                <a:lnTo>
                  <a:pt x="352513" y="113233"/>
                </a:lnTo>
                <a:lnTo>
                  <a:pt x="352513" y="124180"/>
                </a:lnTo>
                <a:lnTo>
                  <a:pt x="381800" y="124180"/>
                </a:lnTo>
                <a:lnTo>
                  <a:pt x="381800" y="105283"/>
                </a:lnTo>
                <a:lnTo>
                  <a:pt x="380758" y="101765"/>
                </a:lnTo>
                <a:close/>
              </a:path>
              <a:path w="827404" h="215264">
                <a:moveTo>
                  <a:pt x="262140" y="0"/>
                </a:moveTo>
                <a:lnTo>
                  <a:pt x="232803" y="0"/>
                </a:lnTo>
                <a:lnTo>
                  <a:pt x="232803" y="82092"/>
                </a:lnTo>
                <a:lnTo>
                  <a:pt x="209994" y="95758"/>
                </a:lnTo>
                <a:lnTo>
                  <a:pt x="218249" y="118618"/>
                </a:lnTo>
                <a:lnTo>
                  <a:pt x="232803" y="109893"/>
                </a:lnTo>
                <a:lnTo>
                  <a:pt x="262140" y="109893"/>
                </a:lnTo>
                <a:lnTo>
                  <a:pt x="262140" y="92303"/>
                </a:lnTo>
                <a:lnTo>
                  <a:pt x="287362" y="77190"/>
                </a:lnTo>
                <a:lnTo>
                  <a:pt x="282788" y="64503"/>
                </a:lnTo>
                <a:lnTo>
                  <a:pt x="262140" y="64503"/>
                </a:lnTo>
                <a:lnTo>
                  <a:pt x="262140" y="0"/>
                </a:lnTo>
                <a:close/>
              </a:path>
              <a:path w="827404" h="215264">
                <a:moveTo>
                  <a:pt x="342709" y="74828"/>
                </a:moveTo>
                <a:lnTo>
                  <a:pt x="333375" y="74828"/>
                </a:lnTo>
                <a:lnTo>
                  <a:pt x="325442" y="75135"/>
                </a:lnTo>
                <a:lnTo>
                  <a:pt x="288241" y="88653"/>
                </a:lnTo>
                <a:lnTo>
                  <a:pt x="282867" y="92341"/>
                </a:lnTo>
                <a:lnTo>
                  <a:pt x="297827" y="114960"/>
                </a:lnTo>
                <a:lnTo>
                  <a:pt x="302310" y="111709"/>
                </a:lnTo>
                <a:lnTo>
                  <a:pt x="305943" y="109270"/>
                </a:lnTo>
                <a:lnTo>
                  <a:pt x="311531" y="106045"/>
                </a:lnTo>
                <a:lnTo>
                  <a:pt x="314909" y="104673"/>
                </a:lnTo>
                <a:lnTo>
                  <a:pt x="322872" y="102349"/>
                </a:lnTo>
                <a:lnTo>
                  <a:pt x="327393" y="101765"/>
                </a:lnTo>
                <a:lnTo>
                  <a:pt x="380758" y="101765"/>
                </a:lnTo>
                <a:lnTo>
                  <a:pt x="379704" y="98209"/>
                </a:lnTo>
                <a:lnTo>
                  <a:pt x="371297" y="86575"/>
                </a:lnTo>
                <a:lnTo>
                  <a:pt x="365556" y="82207"/>
                </a:lnTo>
                <a:lnTo>
                  <a:pt x="351028" y="76314"/>
                </a:lnTo>
                <a:lnTo>
                  <a:pt x="342709" y="74828"/>
                </a:lnTo>
                <a:close/>
              </a:path>
              <a:path w="827404" h="215264">
                <a:moveTo>
                  <a:pt x="227469" y="77254"/>
                </a:moveTo>
                <a:lnTo>
                  <a:pt x="188810" y="77254"/>
                </a:lnTo>
                <a:lnTo>
                  <a:pt x="154749" y="109613"/>
                </a:lnTo>
                <a:lnTo>
                  <a:pt x="193394" y="109613"/>
                </a:lnTo>
                <a:lnTo>
                  <a:pt x="227469" y="77254"/>
                </a:lnTo>
                <a:close/>
              </a:path>
              <a:path w="827404" h="215264">
                <a:moveTo>
                  <a:pt x="279120" y="54330"/>
                </a:moveTo>
                <a:lnTo>
                  <a:pt x="262140" y="64503"/>
                </a:lnTo>
                <a:lnTo>
                  <a:pt x="282788" y="64503"/>
                </a:lnTo>
                <a:lnTo>
                  <a:pt x="279120" y="54330"/>
                </a:lnTo>
                <a:close/>
              </a:path>
              <a:path w="827404" h="215264">
                <a:moveTo>
                  <a:pt x="454710" y="74828"/>
                </a:moveTo>
                <a:lnTo>
                  <a:pt x="418198" y="86709"/>
                </a:lnTo>
                <a:lnTo>
                  <a:pt x="396695" y="119662"/>
                </a:lnTo>
                <a:lnTo>
                  <a:pt x="394665" y="137769"/>
                </a:lnTo>
                <a:lnTo>
                  <a:pt x="395172" y="147058"/>
                </a:lnTo>
                <a:lnTo>
                  <a:pt x="412372" y="183745"/>
                </a:lnTo>
                <a:lnTo>
                  <a:pt x="446735" y="200219"/>
                </a:lnTo>
                <a:lnTo>
                  <a:pt x="454710" y="200698"/>
                </a:lnTo>
                <a:lnTo>
                  <a:pt x="462240" y="200209"/>
                </a:lnTo>
                <a:lnTo>
                  <a:pt x="487591" y="188277"/>
                </a:lnTo>
                <a:lnTo>
                  <a:pt x="516940" y="188277"/>
                </a:lnTo>
                <a:lnTo>
                  <a:pt x="516940" y="172593"/>
                </a:lnTo>
                <a:lnTo>
                  <a:pt x="451192" y="172593"/>
                </a:lnTo>
                <a:lnTo>
                  <a:pt x="445719" y="171284"/>
                </a:lnTo>
                <a:lnTo>
                  <a:pt x="435698" y="165976"/>
                </a:lnTo>
                <a:lnTo>
                  <a:pt x="431711" y="162064"/>
                </a:lnTo>
                <a:lnTo>
                  <a:pt x="425742" y="151777"/>
                </a:lnTo>
                <a:lnTo>
                  <a:pt x="424243" y="145389"/>
                </a:lnTo>
                <a:lnTo>
                  <a:pt x="424243" y="130149"/>
                </a:lnTo>
                <a:lnTo>
                  <a:pt x="451192" y="102946"/>
                </a:lnTo>
                <a:lnTo>
                  <a:pt x="516940" y="102946"/>
                </a:lnTo>
                <a:lnTo>
                  <a:pt x="516940" y="87223"/>
                </a:lnTo>
                <a:lnTo>
                  <a:pt x="487591" y="87223"/>
                </a:lnTo>
                <a:lnTo>
                  <a:pt x="485787" y="85559"/>
                </a:lnTo>
                <a:lnTo>
                  <a:pt x="483870" y="84035"/>
                </a:lnTo>
                <a:lnTo>
                  <a:pt x="481825" y="82677"/>
                </a:lnTo>
                <a:lnTo>
                  <a:pt x="475795" y="79243"/>
                </a:lnTo>
                <a:lnTo>
                  <a:pt x="469268" y="76790"/>
                </a:lnTo>
                <a:lnTo>
                  <a:pt x="462240" y="75318"/>
                </a:lnTo>
                <a:lnTo>
                  <a:pt x="454710" y="74828"/>
                </a:lnTo>
                <a:close/>
              </a:path>
              <a:path w="827404" h="215264">
                <a:moveTo>
                  <a:pt x="516940" y="188277"/>
                </a:moveTo>
                <a:lnTo>
                  <a:pt x="487591" y="188277"/>
                </a:lnTo>
                <a:lnTo>
                  <a:pt x="487591" y="198285"/>
                </a:lnTo>
                <a:lnTo>
                  <a:pt x="516940" y="198285"/>
                </a:lnTo>
                <a:lnTo>
                  <a:pt x="516940" y="188277"/>
                </a:lnTo>
                <a:close/>
              </a:path>
              <a:path w="827404" h="215264">
                <a:moveTo>
                  <a:pt x="516940" y="102946"/>
                </a:moveTo>
                <a:lnTo>
                  <a:pt x="461924" y="102946"/>
                </a:lnTo>
                <a:lnTo>
                  <a:pt x="466693" y="104279"/>
                </a:lnTo>
                <a:lnTo>
                  <a:pt x="476046" y="109524"/>
                </a:lnTo>
                <a:lnTo>
                  <a:pt x="479955" y="113474"/>
                </a:lnTo>
                <a:lnTo>
                  <a:pt x="482993" y="118618"/>
                </a:lnTo>
                <a:lnTo>
                  <a:pt x="486067" y="123761"/>
                </a:lnTo>
                <a:lnTo>
                  <a:pt x="487591" y="130149"/>
                </a:lnTo>
                <a:lnTo>
                  <a:pt x="487591" y="145389"/>
                </a:lnTo>
                <a:lnTo>
                  <a:pt x="461924" y="172593"/>
                </a:lnTo>
                <a:lnTo>
                  <a:pt x="516940" y="172593"/>
                </a:lnTo>
                <a:lnTo>
                  <a:pt x="516940" y="102946"/>
                </a:lnTo>
                <a:close/>
              </a:path>
              <a:path w="827404" h="215264">
                <a:moveTo>
                  <a:pt x="516940" y="0"/>
                </a:moveTo>
                <a:lnTo>
                  <a:pt x="487591" y="0"/>
                </a:lnTo>
                <a:lnTo>
                  <a:pt x="487591" y="87223"/>
                </a:lnTo>
                <a:lnTo>
                  <a:pt x="516940" y="87223"/>
                </a:lnTo>
                <a:lnTo>
                  <a:pt x="516940" y="0"/>
                </a:lnTo>
                <a:close/>
              </a:path>
              <a:path w="827404" h="215264">
                <a:moveTo>
                  <a:pt x="614083" y="8420"/>
                </a:moveTo>
                <a:lnTo>
                  <a:pt x="571246" y="54152"/>
                </a:lnTo>
                <a:lnTo>
                  <a:pt x="590156" y="66763"/>
                </a:lnTo>
                <a:lnTo>
                  <a:pt x="642251" y="23393"/>
                </a:lnTo>
                <a:lnTo>
                  <a:pt x="614083" y="8420"/>
                </a:lnTo>
                <a:close/>
              </a:path>
              <a:path w="827404" h="215264">
                <a:moveTo>
                  <a:pt x="683209" y="77254"/>
                </a:moveTo>
                <a:lnTo>
                  <a:pt x="650621" y="77254"/>
                </a:lnTo>
                <a:lnTo>
                  <a:pt x="706424" y="215265"/>
                </a:lnTo>
                <a:lnTo>
                  <a:pt x="735685" y="140309"/>
                </a:lnTo>
                <a:lnTo>
                  <a:pt x="707478" y="140309"/>
                </a:lnTo>
                <a:lnTo>
                  <a:pt x="683209" y="77254"/>
                </a:lnTo>
                <a:close/>
              </a:path>
              <a:path w="827404" h="215264">
                <a:moveTo>
                  <a:pt x="767221" y="134226"/>
                </a:moveTo>
                <a:lnTo>
                  <a:pt x="738060" y="134226"/>
                </a:lnTo>
                <a:lnTo>
                  <a:pt x="771588" y="214896"/>
                </a:lnTo>
                <a:lnTo>
                  <a:pt x="801377" y="141185"/>
                </a:lnTo>
                <a:lnTo>
                  <a:pt x="770001" y="141185"/>
                </a:lnTo>
                <a:lnTo>
                  <a:pt x="767221" y="134226"/>
                </a:lnTo>
                <a:close/>
              </a:path>
              <a:path w="827404" h="215264">
                <a:moveTo>
                  <a:pt x="594639" y="74828"/>
                </a:moveTo>
                <a:lnTo>
                  <a:pt x="556205" y="87465"/>
                </a:lnTo>
                <a:lnTo>
                  <a:pt x="534239" y="120530"/>
                </a:lnTo>
                <a:lnTo>
                  <a:pt x="532180" y="137769"/>
                </a:lnTo>
                <a:lnTo>
                  <a:pt x="532695" y="146551"/>
                </a:lnTo>
                <a:lnTo>
                  <a:pt x="550210" y="182862"/>
                </a:lnTo>
                <a:lnTo>
                  <a:pt x="586093" y="200190"/>
                </a:lnTo>
                <a:lnTo>
                  <a:pt x="594639" y="200698"/>
                </a:lnTo>
                <a:lnTo>
                  <a:pt x="603300" y="200190"/>
                </a:lnTo>
                <a:lnTo>
                  <a:pt x="639086" y="182862"/>
                </a:lnTo>
                <a:lnTo>
                  <a:pt x="647146" y="172593"/>
                </a:lnTo>
                <a:lnTo>
                  <a:pt x="588352" y="172593"/>
                </a:lnTo>
                <a:lnTo>
                  <a:pt x="582739" y="171107"/>
                </a:lnTo>
                <a:lnTo>
                  <a:pt x="572833" y="165125"/>
                </a:lnTo>
                <a:lnTo>
                  <a:pt x="568934" y="161048"/>
                </a:lnTo>
                <a:lnTo>
                  <a:pt x="563194" y="150672"/>
                </a:lnTo>
                <a:lnTo>
                  <a:pt x="561759" y="144640"/>
                </a:lnTo>
                <a:lnTo>
                  <a:pt x="561759" y="130898"/>
                </a:lnTo>
                <a:lnTo>
                  <a:pt x="588314" y="102946"/>
                </a:lnTo>
                <a:lnTo>
                  <a:pt x="647181" y="102946"/>
                </a:lnTo>
                <a:lnTo>
                  <a:pt x="644303" y="98634"/>
                </a:lnTo>
                <a:lnTo>
                  <a:pt x="611490" y="76876"/>
                </a:lnTo>
                <a:lnTo>
                  <a:pt x="603300" y="75340"/>
                </a:lnTo>
                <a:lnTo>
                  <a:pt x="594639" y="74828"/>
                </a:lnTo>
                <a:close/>
              </a:path>
              <a:path w="827404" h="215264">
                <a:moveTo>
                  <a:pt x="647181" y="102946"/>
                </a:moveTo>
                <a:lnTo>
                  <a:pt x="601002" y="102946"/>
                </a:lnTo>
                <a:lnTo>
                  <a:pt x="606640" y="104394"/>
                </a:lnTo>
                <a:lnTo>
                  <a:pt x="616470" y="110210"/>
                </a:lnTo>
                <a:lnTo>
                  <a:pt x="620356" y="114300"/>
                </a:lnTo>
                <a:lnTo>
                  <a:pt x="626084" y="124828"/>
                </a:lnTo>
                <a:lnTo>
                  <a:pt x="627519" y="130898"/>
                </a:lnTo>
                <a:lnTo>
                  <a:pt x="627519" y="144640"/>
                </a:lnTo>
                <a:lnTo>
                  <a:pt x="600964" y="172593"/>
                </a:lnTo>
                <a:lnTo>
                  <a:pt x="647146" y="172593"/>
                </a:lnTo>
                <a:lnTo>
                  <a:pt x="657110" y="137769"/>
                </a:lnTo>
                <a:lnTo>
                  <a:pt x="656589" y="128892"/>
                </a:lnTo>
                <a:lnTo>
                  <a:pt x="655027" y="120530"/>
                </a:lnTo>
                <a:lnTo>
                  <a:pt x="652427" y="112686"/>
                </a:lnTo>
                <a:lnTo>
                  <a:pt x="648792" y="105359"/>
                </a:lnTo>
                <a:lnTo>
                  <a:pt x="647181" y="102946"/>
                </a:lnTo>
                <a:close/>
              </a:path>
              <a:path w="827404" h="215264">
                <a:moveTo>
                  <a:pt x="827214" y="77254"/>
                </a:moveTo>
                <a:lnTo>
                  <a:pt x="794626" y="77254"/>
                </a:lnTo>
                <a:lnTo>
                  <a:pt x="770001" y="141185"/>
                </a:lnTo>
                <a:lnTo>
                  <a:pt x="801377" y="141185"/>
                </a:lnTo>
                <a:lnTo>
                  <a:pt x="827214" y="77254"/>
                </a:lnTo>
                <a:close/>
              </a:path>
              <a:path w="827404" h="215264">
                <a:moveTo>
                  <a:pt x="737527" y="59867"/>
                </a:moveTo>
                <a:lnTo>
                  <a:pt x="707478" y="140309"/>
                </a:lnTo>
                <a:lnTo>
                  <a:pt x="735685" y="140309"/>
                </a:lnTo>
                <a:lnTo>
                  <a:pt x="738060" y="134226"/>
                </a:lnTo>
                <a:lnTo>
                  <a:pt x="767221" y="134226"/>
                </a:lnTo>
                <a:lnTo>
                  <a:pt x="737527" y="59867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2780" y="3775773"/>
            <a:ext cx="1109980" cy="251460"/>
          </a:xfrm>
          <a:custGeom>
            <a:avLst/>
            <a:gdLst/>
            <a:ahLst/>
            <a:cxnLst/>
            <a:rect l="l" t="t" r="r" b="b"/>
            <a:pathLst>
              <a:path w="1109980" h="251460">
                <a:moveTo>
                  <a:pt x="62458" y="74828"/>
                </a:moveTo>
                <a:lnTo>
                  <a:pt x="24030" y="87465"/>
                </a:lnTo>
                <a:lnTo>
                  <a:pt x="2060" y="120530"/>
                </a:lnTo>
                <a:lnTo>
                  <a:pt x="0" y="137769"/>
                </a:lnTo>
                <a:lnTo>
                  <a:pt x="514" y="146551"/>
                </a:lnTo>
                <a:lnTo>
                  <a:pt x="18035" y="182862"/>
                </a:lnTo>
                <a:lnTo>
                  <a:pt x="53919" y="200190"/>
                </a:lnTo>
                <a:lnTo>
                  <a:pt x="62458" y="200698"/>
                </a:lnTo>
                <a:lnTo>
                  <a:pt x="71121" y="200190"/>
                </a:lnTo>
                <a:lnTo>
                  <a:pt x="106905" y="182862"/>
                </a:lnTo>
                <a:lnTo>
                  <a:pt x="114965" y="172593"/>
                </a:lnTo>
                <a:lnTo>
                  <a:pt x="56184" y="172593"/>
                </a:lnTo>
                <a:lnTo>
                  <a:pt x="50558" y="171107"/>
                </a:lnTo>
                <a:lnTo>
                  <a:pt x="40665" y="165125"/>
                </a:lnTo>
                <a:lnTo>
                  <a:pt x="36753" y="161048"/>
                </a:lnTo>
                <a:lnTo>
                  <a:pt x="31013" y="150672"/>
                </a:lnTo>
                <a:lnTo>
                  <a:pt x="29578" y="144640"/>
                </a:lnTo>
                <a:lnTo>
                  <a:pt x="29578" y="130898"/>
                </a:lnTo>
                <a:lnTo>
                  <a:pt x="56134" y="102946"/>
                </a:lnTo>
                <a:lnTo>
                  <a:pt x="115000" y="102946"/>
                </a:lnTo>
                <a:lnTo>
                  <a:pt x="112122" y="98634"/>
                </a:lnTo>
                <a:lnTo>
                  <a:pt x="79314" y="76876"/>
                </a:lnTo>
                <a:lnTo>
                  <a:pt x="71121" y="75340"/>
                </a:lnTo>
                <a:lnTo>
                  <a:pt x="62458" y="74828"/>
                </a:lnTo>
                <a:close/>
              </a:path>
              <a:path w="1109980" h="251460">
                <a:moveTo>
                  <a:pt x="115000" y="102946"/>
                </a:moveTo>
                <a:lnTo>
                  <a:pt x="68821" y="102946"/>
                </a:lnTo>
                <a:lnTo>
                  <a:pt x="74460" y="104394"/>
                </a:lnTo>
                <a:lnTo>
                  <a:pt x="84277" y="110210"/>
                </a:lnTo>
                <a:lnTo>
                  <a:pt x="88176" y="114300"/>
                </a:lnTo>
                <a:lnTo>
                  <a:pt x="93916" y="124828"/>
                </a:lnTo>
                <a:lnTo>
                  <a:pt x="95338" y="130898"/>
                </a:lnTo>
                <a:lnTo>
                  <a:pt x="95338" y="144640"/>
                </a:lnTo>
                <a:lnTo>
                  <a:pt x="68783" y="172593"/>
                </a:lnTo>
                <a:lnTo>
                  <a:pt x="114965" y="172593"/>
                </a:lnTo>
                <a:lnTo>
                  <a:pt x="124917" y="137769"/>
                </a:lnTo>
                <a:lnTo>
                  <a:pt x="124398" y="128892"/>
                </a:lnTo>
                <a:lnTo>
                  <a:pt x="122840" y="120530"/>
                </a:lnTo>
                <a:lnTo>
                  <a:pt x="120245" y="112686"/>
                </a:lnTo>
                <a:lnTo>
                  <a:pt x="116611" y="105359"/>
                </a:lnTo>
                <a:lnTo>
                  <a:pt x="115000" y="102946"/>
                </a:lnTo>
                <a:close/>
              </a:path>
              <a:path w="1109980" h="251460">
                <a:moveTo>
                  <a:pt x="169494" y="77254"/>
                </a:moveTo>
                <a:lnTo>
                  <a:pt x="140208" y="77254"/>
                </a:lnTo>
                <a:lnTo>
                  <a:pt x="140208" y="251383"/>
                </a:lnTo>
                <a:lnTo>
                  <a:pt x="169494" y="251383"/>
                </a:lnTo>
                <a:lnTo>
                  <a:pt x="169494" y="188201"/>
                </a:lnTo>
                <a:lnTo>
                  <a:pt x="239637" y="188201"/>
                </a:lnTo>
                <a:lnTo>
                  <a:pt x="244729" y="183745"/>
                </a:lnTo>
                <a:lnTo>
                  <a:pt x="249820" y="177872"/>
                </a:lnTo>
                <a:lnTo>
                  <a:pt x="253299" y="172593"/>
                </a:lnTo>
                <a:lnTo>
                  <a:pt x="195224" y="172593"/>
                </a:lnTo>
                <a:lnTo>
                  <a:pt x="190474" y="171284"/>
                </a:lnTo>
                <a:lnTo>
                  <a:pt x="169494" y="145389"/>
                </a:lnTo>
                <a:lnTo>
                  <a:pt x="169494" y="130149"/>
                </a:lnTo>
                <a:lnTo>
                  <a:pt x="195224" y="102946"/>
                </a:lnTo>
                <a:lnTo>
                  <a:pt x="253371" y="102946"/>
                </a:lnTo>
                <a:lnTo>
                  <a:pt x="249820" y="97581"/>
                </a:lnTo>
                <a:lnTo>
                  <a:pt x="244729" y="91736"/>
                </a:lnTo>
                <a:lnTo>
                  <a:pt x="239645" y="87312"/>
                </a:lnTo>
                <a:lnTo>
                  <a:pt x="169494" y="87312"/>
                </a:lnTo>
                <a:lnTo>
                  <a:pt x="169494" y="77254"/>
                </a:lnTo>
                <a:close/>
              </a:path>
              <a:path w="1109980" h="251460">
                <a:moveTo>
                  <a:pt x="349999" y="77254"/>
                </a:moveTo>
                <a:lnTo>
                  <a:pt x="327571" y="77254"/>
                </a:lnTo>
                <a:lnTo>
                  <a:pt x="327571" y="103208"/>
                </a:lnTo>
                <a:lnTo>
                  <a:pt x="360730" y="177596"/>
                </a:lnTo>
                <a:lnTo>
                  <a:pt x="328079" y="251383"/>
                </a:lnTo>
                <a:lnTo>
                  <a:pt x="360730" y="251383"/>
                </a:lnTo>
                <a:lnTo>
                  <a:pt x="407528" y="145326"/>
                </a:lnTo>
                <a:lnTo>
                  <a:pt x="377634" y="145326"/>
                </a:lnTo>
                <a:lnTo>
                  <a:pt x="349999" y="77254"/>
                </a:lnTo>
                <a:close/>
              </a:path>
              <a:path w="1109980" h="251460">
                <a:moveTo>
                  <a:pt x="239637" y="188201"/>
                </a:moveTo>
                <a:lnTo>
                  <a:pt x="169494" y="188201"/>
                </a:lnTo>
                <a:lnTo>
                  <a:pt x="171335" y="189903"/>
                </a:lnTo>
                <a:lnTo>
                  <a:pt x="202374" y="200698"/>
                </a:lnTo>
                <a:lnTo>
                  <a:pt x="210620" y="200190"/>
                </a:lnTo>
                <a:lnTo>
                  <a:pt x="239637" y="188201"/>
                </a:lnTo>
                <a:close/>
              </a:path>
              <a:path w="1109980" h="251460">
                <a:moveTo>
                  <a:pt x="499046" y="74828"/>
                </a:moveTo>
                <a:lnTo>
                  <a:pt x="490943" y="74828"/>
                </a:lnTo>
                <a:lnTo>
                  <a:pt x="482378" y="75340"/>
                </a:lnTo>
                <a:lnTo>
                  <a:pt x="446505" y="92670"/>
                </a:lnTo>
                <a:lnTo>
                  <a:pt x="429001" y="128892"/>
                </a:lnTo>
                <a:lnTo>
                  <a:pt x="428485" y="137769"/>
                </a:lnTo>
                <a:lnTo>
                  <a:pt x="429001" y="146551"/>
                </a:lnTo>
                <a:lnTo>
                  <a:pt x="446505" y="182862"/>
                </a:lnTo>
                <a:lnTo>
                  <a:pt x="482378" y="200190"/>
                </a:lnTo>
                <a:lnTo>
                  <a:pt x="490943" y="200698"/>
                </a:lnTo>
                <a:lnTo>
                  <a:pt x="499046" y="200698"/>
                </a:lnTo>
                <a:lnTo>
                  <a:pt x="507022" y="199339"/>
                </a:lnTo>
                <a:lnTo>
                  <a:pt x="522770" y="193890"/>
                </a:lnTo>
                <a:lnTo>
                  <a:pt x="529336" y="189433"/>
                </a:lnTo>
                <a:lnTo>
                  <a:pt x="534555" y="183261"/>
                </a:lnTo>
                <a:lnTo>
                  <a:pt x="534555" y="172593"/>
                </a:lnTo>
                <a:lnTo>
                  <a:pt x="484619" y="172593"/>
                </a:lnTo>
                <a:lnTo>
                  <a:pt x="478993" y="171107"/>
                </a:lnTo>
                <a:lnTo>
                  <a:pt x="469125" y="165125"/>
                </a:lnTo>
                <a:lnTo>
                  <a:pt x="465239" y="161048"/>
                </a:lnTo>
                <a:lnTo>
                  <a:pt x="459498" y="150672"/>
                </a:lnTo>
                <a:lnTo>
                  <a:pt x="458063" y="144640"/>
                </a:lnTo>
                <a:lnTo>
                  <a:pt x="458063" y="130898"/>
                </a:lnTo>
                <a:lnTo>
                  <a:pt x="484581" y="102946"/>
                </a:lnTo>
                <a:lnTo>
                  <a:pt x="534555" y="102946"/>
                </a:lnTo>
                <a:lnTo>
                  <a:pt x="534555" y="92278"/>
                </a:lnTo>
                <a:lnTo>
                  <a:pt x="529336" y="86106"/>
                </a:lnTo>
                <a:lnTo>
                  <a:pt x="522770" y="81673"/>
                </a:lnTo>
                <a:lnTo>
                  <a:pt x="507022" y="76212"/>
                </a:lnTo>
                <a:lnTo>
                  <a:pt x="499046" y="74828"/>
                </a:lnTo>
                <a:close/>
              </a:path>
              <a:path w="1109980" h="251460">
                <a:moveTo>
                  <a:pt x="309422" y="105359"/>
                </a:moveTo>
                <a:lnTo>
                  <a:pt x="280136" y="105359"/>
                </a:lnTo>
                <a:lnTo>
                  <a:pt x="280136" y="198285"/>
                </a:lnTo>
                <a:lnTo>
                  <a:pt x="309422" y="198285"/>
                </a:lnTo>
                <a:lnTo>
                  <a:pt x="309422" y="105359"/>
                </a:lnTo>
                <a:close/>
              </a:path>
              <a:path w="1109980" h="251460">
                <a:moveTo>
                  <a:pt x="253371" y="102946"/>
                </a:moveTo>
                <a:lnTo>
                  <a:pt x="206108" y="102946"/>
                </a:lnTo>
                <a:lnTo>
                  <a:pt x="211607" y="104279"/>
                </a:lnTo>
                <a:lnTo>
                  <a:pt x="221424" y="109575"/>
                </a:lnTo>
                <a:lnTo>
                  <a:pt x="225374" y="113474"/>
                </a:lnTo>
                <a:lnTo>
                  <a:pt x="228975" y="119662"/>
                </a:lnTo>
                <a:lnTo>
                  <a:pt x="231394" y="123761"/>
                </a:lnTo>
                <a:lnTo>
                  <a:pt x="232905" y="130149"/>
                </a:lnTo>
                <a:lnTo>
                  <a:pt x="232905" y="145389"/>
                </a:lnTo>
                <a:lnTo>
                  <a:pt x="231386" y="151790"/>
                </a:lnTo>
                <a:lnTo>
                  <a:pt x="228329" y="156972"/>
                </a:lnTo>
                <a:lnTo>
                  <a:pt x="225374" y="162064"/>
                </a:lnTo>
                <a:lnTo>
                  <a:pt x="221424" y="165976"/>
                </a:lnTo>
                <a:lnTo>
                  <a:pt x="211607" y="171284"/>
                </a:lnTo>
                <a:lnTo>
                  <a:pt x="206108" y="172593"/>
                </a:lnTo>
                <a:lnTo>
                  <a:pt x="253299" y="172593"/>
                </a:lnTo>
                <a:lnTo>
                  <a:pt x="262420" y="137769"/>
                </a:lnTo>
                <a:lnTo>
                  <a:pt x="261936" y="128892"/>
                </a:lnTo>
                <a:lnTo>
                  <a:pt x="261840" y="127998"/>
                </a:lnTo>
                <a:lnTo>
                  <a:pt x="260372" y="119662"/>
                </a:lnTo>
                <a:lnTo>
                  <a:pt x="257812" y="111616"/>
                </a:lnTo>
                <a:lnTo>
                  <a:pt x="254228" y="104241"/>
                </a:lnTo>
                <a:lnTo>
                  <a:pt x="253371" y="102946"/>
                </a:lnTo>
                <a:close/>
              </a:path>
              <a:path w="1109980" h="251460">
                <a:moveTo>
                  <a:pt x="534555" y="102946"/>
                </a:moveTo>
                <a:lnTo>
                  <a:pt x="496290" y="102946"/>
                </a:lnTo>
                <a:lnTo>
                  <a:pt x="501319" y="103771"/>
                </a:lnTo>
                <a:lnTo>
                  <a:pt x="510743" y="107061"/>
                </a:lnTo>
                <a:lnTo>
                  <a:pt x="532752" y="138150"/>
                </a:lnTo>
                <a:lnTo>
                  <a:pt x="528054" y="147870"/>
                </a:lnTo>
                <a:lnTo>
                  <a:pt x="496290" y="172593"/>
                </a:lnTo>
                <a:lnTo>
                  <a:pt x="534555" y="172593"/>
                </a:lnTo>
                <a:lnTo>
                  <a:pt x="534555" y="102946"/>
                </a:lnTo>
                <a:close/>
              </a:path>
              <a:path w="1109980" h="251460">
                <a:moveTo>
                  <a:pt x="437565" y="77254"/>
                </a:moveTo>
                <a:lnTo>
                  <a:pt x="404799" y="77254"/>
                </a:lnTo>
                <a:lnTo>
                  <a:pt x="377634" y="145326"/>
                </a:lnTo>
                <a:lnTo>
                  <a:pt x="407528" y="145326"/>
                </a:lnTo>
                <a:lnTo>
                  <a:pt x="437565" y="77254"/>
                </a:lnTo>
                <a:close/>
              </a:path>
              <a:path w="1109980" h="251460">
                <a:moveTo>
                  <a:pt x="316001" y="77254"/>
                </a:moveTo>
                <a:lnTo>
                  <a:pt x="261988" y="77254"/>
                </a:lnTo>
                <a:lnTo>
                  <a:pt x="261988" y="105359"/>
                </a:lnTo>
                <a:lnTo>
                  <a:pt x="327571" y="105359"/>
                </a:lnTo>
                <a:lnTo>
                  <a:pt x="327454" y="102946"/>
                </a:lnTo>
                <a:lnTo>
                  <a:pt x="316001" y="77254"/>
                </a:lnTo>
                <a:close/>
              </a:path>
              <a:path w="1109980" h="251460">
                <a:moveTo>
                  <a:pt x="327571" y="77254"/>
                </a:moveTo>
                <a:lnTo>
                  <a:pt x="316001" y="77254"/>
                </a:lnTo>
                <a:lnTo>
                  <a:pt x="327571" y="103208"/>
                </a:lnTo>
                <a:lnTo>
                  <a:pt x="327571" y="77254"/>
                </a:lnTo>
                <a:close/>
              </a:path>
              <a:path w="1109980" h="251460">
                <a:moveTo>
                  <a:pt x="202374" y="74828"/>
                </a:moveTo>
                <a:lnTo>
                  <a:pt x="169494" y="87312"/>
                </a:lnTo>
                <a:lnTo>
                  <a:pt x="239645" y="87312"/>
                </a:lnTo>
                <a:lnTo>
                  <a:pt x="202374" y="74828"/>
                </a:lnTo>
                <a:close/>
              </a:path>
              <a:path w="1109980" h="251460">
                <a:moveTo>
                  <a:pt x="309422" y="38595"/>
                </a:moveTo>
                <a:lnTo>
                  <a:pt x="280136" y="38595"/>
                </a:lnTo>
                <a:lnTo>
                  <a:pt x="280136" y="77254"/>
                </a:lnTo>
                <a:lnTo>
                  <a:pt x="309422" y="77254"/>
                </a:lnTo>
                <a:lnTo>
                  <a:pt x="309422" y="38595"/>
                </a:lnTo>
                <a:close/>
              </a:path>
              <a:path w="1109980" h="251460">
                <a:moveTo>
                  <a:pt x="658952" y="77254"/>
                </a:moveTo>
                <a:lnTo>
                  <a:pt x="547395" y="77254"/>
                </a:lnTo>
                <a:lnTo>
                  <a:pt x="547395" y="105359"/>
                </a:lnTo>
                <a:lnTo>
                  <a:pt x="604024" y="105359"/>
                </a:lnTo>
                <a:lnTo>
                  <a:pt x="535203" y="198285"/>
                </a:lnTo>
                <a:lnTo>
                  <a:pt x="649160" y="198285"/>
                </a:lnTo>
                <a:lnTo>
                  <a:pt x="649160" y="170180"/>
                </a:lnTo>
                <a:lnTo>
                  <a:pt x="590118" y="170180"/>
                </a:lnTo>
                <a:lnTo>
                  <a:pt x="658952" y="77254"/>
                </a:lnTo>
                <a:close/>
              </a:path>
              <a:path w="1109980" h="251460">
                <a:moveTo>
                  <a:pt x="694969" y="77254"/>
                </a:moveTo>
                <a:lnTo>
                  <a:pt x="665619" y="77254"/>
                </a:lnTo>
                <a:lnTo>
                  <a:pt x="665619" y="198285"/>
                </a:lnTo>
                <a:lnTo>
                  <a:pt x="694969" y="198285"/>
                </a:lnTo>
                <a:lnTo>
                  <a:pt x="694969" y="121094"/>
                </a:lnTo>
                <a:lnTo>
                  <a:pt x="695909" y="117106"/>
                </a:lnTo>
                <a:lnTo>
                  <a:pt x="699681" y="110350"/>
                </a:lnTo>
                <a:lnTo>
                  <a:pt x="702360" y="107721"/>
                </a:lnTo>
                <a:lnTo>
                  <a:pt x="709307" y="103911"/>
                </a:lnTo>
                <a:lnTo>
                  <a:pt x="713435" y="102946"/>
                </a:lnTo>
                <a:lnTo>
                  <a:pt x="762998" y="102946"/>
                </a:lnTo>
                <a:lnTo>
                  <a:pt x="759621" y="95264"/>
                </a:lnTo>
                <a:lnTo>
                  <a:pt x="754545" y="88099"/>
                </a:lnTo>
                <a:lnTo>
                  <a:pt x="752691" y="86398"/>
                </a:lnTo>
                <a:lnTo>
                  <a:pt x="693229" y="86398"/>
                </a:lnTo>
                <a:lnTo>
                  <a:pt x="694969" y="77254"/>
                </a:lnTo>
                <a:close/>
              </a:path>
              <a:path w="1109980" h="251460">
                <a:moveTo>
                  <a:pt x="762998" y="102946"/>
                </a:moveTo>
                <a:lnTo>
                  <a:pt x="724395" y="102946"/>
                </a:lnTo>
                <a:lnTo>
                  <a:pt x="729043" y="104775"/>
                </a:lnTo>
                <a:lnTo>
                  <a:pt x="732155" y="108419"/>
                </a:lnTo>
                <a:lnTo>
                  <a:pt x="735291" y="112039"/>
                </a:lnTo>
                <a:lnTo>
                  <a:pt x="736866" y="117792"/>
                </a:lnTo>
                <a:lnTo>
                  <a:pt x="736866" y="198285"/>
                </a:lnTo>
                <a:lnTo>
                  <a:pt x="766152" y="198285"/>
                </a:lnTo>
                <a:lnTo>
                  <a:pt x="766152" y="123278"/>
                </a:lnTo>
                <a:lnTo>
                  <a:pt x="765426" y="112856"/>
                </a:lnTo>
                <a:lnTo>
                  <a:pt x="763249" y="103517"/>
                </a:lnTo>
                <a:lnTo>
                  <a:pt x="762998" y="102946"/>
                </a:lnTo>
                <a:close/>
              </a:path>
              <a:path w="1109980" h="251460">
                <a:moveTo>
                  <a:pt x="723023" y="74828"/>
                </a:moveTo>
                <a:lnTo>
                  <a:pt x="714883" y="74828"/>
                </a:lnTo>
                <a:lnTo>
                  <a:pt x="707644" y="76682"/>
                </a:lnTo>
                <a:lnTo>
                  <a:pt x="696899" y="82892"/>
                </a:lnTo>
                <a:lnTo>
                  <a:pt x="694220" y="84899"/>
                </a:lnTo>
                <a:lnTo>
                  <a:pt x="693229" y="86398"/>
                </a:lnTo>
                <a:lnTo>
                  <a:pt x="752691" y="86398"/>
                </a:lnTo>
                <a:lnTo>
                  <a:pt x="748223" y="82297"/>
                </a:lnTo>
                <a:lnTo>
                  <a:pt x="740860" y="78149"/>
                </a:lnTo>
                <a:lnTo>
                  <a:pt x="732460" y="75659"/>
                </a:lnTo>
                <a:lnTo>
                  <a:pt x="723023" y="74828"/>
                </a:lnTo>
                <a:close/>
              </a:path>
              <a:path w="1109980" h="251460">
                <a:moveTo>
                  <a:pt x="804278" y="77254"/>
                </a:moveTo>
                <a:lnTo>
                  <a:pt x="770267" y="77254"/>
                </a:lnTo>
                <a:lnTo>
                  <a:pt x="814997" y="177596"/>
                </a:lnTo>
                <a:lnTo>
                  <a:pt x="782345" y="251383"/>
                </a:lnTo>
                <a:lnTo>
                  <a:pt x="814997" y="251383"/>
                </a:lnTo>
                <a:lnTo>
                  <a:pt x="861802" y="145326"/>
                </a:lnTo>
                <a:lnTo>
                  <a:pt x="831913" y="145326"/>
                </a:lnTo>
                <a:lnTo>
                  <a:pt x="804278" y="77254"/>
                </a:lnTo>
                <a:close/>
              </a:path>
              <a:path w="1109980" h="251460">
                <a:moveTo>
                  <a:pt x="953312" y="74828"/>
                </a:moveTo>
                <a:lnTo>
                  <a:pt x="945222" y="74828"/>
                </a:lnTo>
                <a:lnTo>
                  <a:pt x="936652" y="75340"/>
                </a:lnTo>
                <a:lnTo>
                  <a:pt x="900780" y="92670"/>
                </a:lnTo>
                <a:lnTo>
                  <a:pt x="883278" y="128892"/>
                </a:lnTo>
                <a:lnTo>
                  <a:pt x="882764" y="137769"/>
                </a:lnTo>
                <a:lnTo>
                  <a:pt x="883278" y="146551"/>
                </a:lnTo>
                <a:lnTo>
                  <a:pt x="900780" y="182862"/>
                </a:lnTo>
                <a:lnTo>
                  <a:pt x="936652" y="200190"/>
                </a:lnTo>
                <a:lnTo>
                  <a:pt x="945222" y="200698"/>
                </a:lnTo>
                <a:lnTo>
                  <a:pt x="953312" y="200698"/>
                </a:lnTo>
                <a:lnTo>
                  <a:pt x="961288" y="199339"/>
                </a:lnTo>
                <a:lnTo>
                  <a:pt x="977036" y="193890"/>
                </a:lnTo>
                <a:lnTo>
                  <a:pt x="983602" y="189433"/>
                </a:lnTo>
                <a:lnTo>
                  <a:pt x="988834" y="183261"/>
                </a:lnTo>
                <a:lnTo>
                  <a:pt x="988834" y="172593"/>
                </a:lnTo>
                <a:lnTo>
                  <a:pt x="938898" y="172593"/>
                </a:lnTo>
                <a:lnTo>
                  <a:pt x="933259" y="171107"/>
                </a:lnTo>
                <a:lnTo>
                  <a:pt x="923404" y="165125"/>
                </a:lnTo>
                <a:lnTo>
                  <a:pt x="919505" y="161048"/>
                </a:lnTo>
                <a:lnTo>
                  <a:pt x="913777" y="150672"/>
                </a:lnTo>
                <a:lnTo>
                  <a:pt x="912342" y="144640"/>
                </a:lnTo>
                <a:lnTo>
                  <a:pt x="912342" y="130898"/>
                </a:lnTo>
                <a:lnTo>
                  <a:pt x="938860" y="102946"/>
                </a:lnTo>
                <a:lnTo>
                  <a:pt x="988834" y="102946"/>
                </a:lnTo>
                <a:lnTo>
                  <a:pt x="988834" y="92278"/>
                </a:lnTo>
                <a:lnTo>
                  <a:pt x="983602" y="86106"/>
                </a:lnTo>
                <a:lnTo>
                  <a:pt x="977036" y="81673"/>
                </a:lnTo>
                <a:lnTo>
                  <a:pt x="961288" y="76212"/>
                </a:lnTo>
                <a:lnTo>
                  <a:pt x="953312" y="74828"/>
                </a:lnTo>
                <a:close/>
              </a:path>
              <a:path w="1109980" h="251460">
                <a:moveTo>
                  <a:pt x="988834" y="102946"/>
                </a:moveTo>
                <a:lnTo>
                  <a:pt x="950569" y="102946"/>
                </a:lnTo>
                <a:lnTo>
                  <a:pt x="955586" y="103771"/>
                </a:lnTo>
                <a:lnTo>
                  <a:pt x="965022" y="107061"/>
                </a:lnTo>
                <a:lnTo>
                  <a:pt x="987031" y="138150"/>
                </a:lnTo>
                <a:lnTo>
                  <a:pt x="982325" y="147870"/>
                </a:lnTo>
                <a:lnTo>
                  <a:pt x="950569" y="172593"/>
                </a:lnTo>
                <a:lnTo>
                  <a:pt x="988834" y="172593"/>
                </a:lnTo>
                <a:lnTo>
                  <a:pt x="988834" y="102946"/>
                </a:lnTo>
                <a:close/>
              </a:path>
              <a:path w="1109980" h="251460">
                <a:moveTo>
                  <a:pt x="891844" y="77254"/>
                </a:moveTo>
                <a:lnTo>
                  <a:pt x="859078" y="77254"/>
                </a:lnTo>
                <a:lnTo>
                  <a:pt x="831913" y="145326"/>
                </a:lnTo>
                <a:lnTo>
                  <a:pt x="861802" y="145326"/>
                </a:lnTo>
                <a:lnTo>
                  <a:pt x="891844" y="77254"/>
                </a:lnTo>
                <a:close/>
              </a:path>
              <a:path w="1109980" h="251460">
                <a:moveTo>
                  <a:pt x="1038263" y="0"/>
                </a:moveTo>
                <a:lnTo>
                  <a:pt x="1008926" y="0"/>
                </a:lnTo>
                <a:lnTo>
                  <a:pt x="1008926" y="198285"/>
                </a:lnTo>
                <a:lnTo>
                  <a:pt x="1038263" y="198285"/>
                </a:lnTo>
                <a:lnTo>
                  <a:pt x="1038263" y="122923"/>
                </a:lnTo>
                <a:lnTo>
                  <a:pt x="1039202" y="117335"/>
                </a:lnTo>
                <a:lnTo>
                  <a:pt x="1043012" y="110540"/>
                </a:lnTo>
                <a:lnTo>
                  <a:pt x="1045718" y="107848"/>
                </a:lnTo>
                <a:lnTo>
                  <a:pt x="1052626" y="103924"/>
                </a:lnTo>
                <a:lnTo>
                  <a:pt x="1056728" y="102946"/>
                </a:lnTo>
                <a:lnTo>
                  <a:pt x="1106588" y="102946"/>
                </a:lnTo>
                <a:lnTo>
                  <a:pt x="1106467" y="102483"/>
                </a:lnTo>
                <a:lnTo>
                  <a:pt x="1104150" y="96761"/>
                </a:lnTo>
                <a:lnTo>
                  <a:pt x="1100607" y="89535"/>
                </a:lnTo>
                <a:lnTo>
                  <a:pt x="1096922" y="85534"/>
                </a:lnTo>
                <a:lnTo>
                  <a:pt x="1038263" y="85534"/>
                </a:lnTo>
                <a:lnTo>
                  <a:pt x="1038263" y="0"/>
                </a:lnTo>
                <a:close/>
              </a:path>
              <a:path w="1109980" h="251460">
                <a:moveTo>
                  <a:pt x="1106588" y="102946"/>
                </a:moveTo>
                <a:lnTo>
                  <a:pt x="1067841" y="102946"/>
                </a:lnTo>
                <a:lnTo>
                  <a:pt x="1072540" y="104749"/>
                </a:lnTo>
                <a:lnTo>
                  <a:pt x="1075563" y="108369"/>
                </a:lnTo>
                <a:lnTo>
                  <a:pt x="1078636" y="111975"/>
                </a:lnTo>
                <a:lnTo>
                  <a:pt x="1080049" y="117335"/>
                </a:lnTo>
                <a:lnTo>
                  <a:pt x="1080160" y="198285"/>
                </a:lnTo>
                <a:lnTo>
                  <a:pt x="1109446" y="198285"/>
                </a:lnTo>
                <a:lnTo>
                  <a:pt x="1109431" y="122923"/>
                </a:lnTo>
                <a:lnTo>
                  <a:pt x="1109115" y="115742"/>
                </a:lnTo>
                <a:lnTo>
                  <a:pt x="1108122" y="108810"/>
                </a:lnTo>
                <a:lnTo>
                  <a:pt x="1106588" y="102946"/>
                </a:lnTo>
                <a:close/>
              </a:path>
              <a:path w="1109980" h="251460">
                <a:moveTo>
                  <a:pt x="1074915" y="74828"/>
                </a:moveTo>
                <a:lnTo>
                  <a:pt x="1057554" y="74828"/>
                </a:lnTo>
                <a:lnTo>
                  <a:pt x="1049832" y="77114"/>
                </a:lnTo>
                <a:lnTo>
                  <a:pt x="1041425" y="82854"/>
                </a:lnTo>
                <a:lnTo>
                  <a:pt x="1039799" y="84150"/>
                </a:lnTo>
                <a:lnTo>
                  <a:pt x="1038263" y="85534"/>
                </a:lnTo>
                <a:lnTo>
                  <a:pt x="1096922" y="85534"/>
                </a:lnTo>
                <a:lnTo>
                  <a:pt x="1095565" y="84061"/>
                </a:lnTo>
                <a:lnTo>
                  <a:pt x="1082484" y="76682"/>
                </a:lnTo>
                <a:lnTo>
                  <a:pt x="1074915" y="74828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3291" y="3773360"/>
            <a:ext cx="786130" cy="254000"/>
          </a:xfrm>
          <a:custGeom>
            <a:avLst/>
            <a:gdLst/>
            <a:ahLst/>
            <a:cxnLst/>
            <a:rect l="l" t="t" r="r" b="b"/>
            <a:pathLst>
              <a:path w="786129" h="254000">
                <a:moveTo>
                  <a:pt x="129514" y="77241"/>
                </a:moveTo>
                <a:lnTo>
                  <a:pt x="91683" y="89574"/>
                </a:lnTo>
                <a:lnTo>
                  <a:pt x="71337" y="122669"/>
                </a:lnTo>
                <a:lnTo>
                  <a:pt x="69517" y="139242"/>
                </a:lnTo>
                <a:lnTo>
                  <a:pt x="69545" y="141681"/>
                </a:lnTo>
                <a:lnTo>
                  <a:pt x="80709" y="179431"/>
                </a:lnTo>
                <a:lnTo>
                  <a:pt x="118905" y="202606"/>
                </a:lnTo>
                <a:lnTo>
                  <a:pt x="127101" y="203111"/>
                </a:lnTo>
                <a:lnTo>
                  <a:pt x="136369" y="202629"/>
                </a:lnTo>
                <a:lnTo>
                  <a:pt x="174256" y="184731"/>
                </a:lnTo>
                <a:lnTo>
                  <a:pt x="182231" y="175006"/>
                </a:lnTo>
                <a:lnTo>
                  <a:pt x="122923" y="175006"/>
                </a:lnTo>
                <a:lnTo>
                  <a:pt x="117373" y="173659"/>
                </a:lnTo>
                <a:lnTo>
                  <a:pt x="99949" y="150025"/>
                </a:lnTo>
                <a:lnTo>
                  <a:pt x="186677" y="150025"/>
                </a:lnTo>
                <a:lnTo>
                  <a:pt x="186715" y="144106"/>
                </a:lnTo>
                <a:lnTo>
                  <a:pt x="186867" y="141681"/>
                </a:lnTo>
                <a:lnTo>
                  <a:pt x="186905" y="139242"/>
                </a:lnTo>
                <a:lnTo>
                  <a:pt x="186475" y="130144"/>
                </a:lnTo>
                <a:lnTo>
                  <a:pt x="185473" y="123558"/>
                </a:lnTo>
                <a:lnTo>
                  <a:pt x="101396" y="123558"/>
                </a:lnTo>
                <a:lnTo>
                  <a:pt x="101854" y="122212"/>
                </a:lnTo>
                <a:lnTo>
                  <a:pt x="123037" y="104178"/>
                </a:lnTo>
                <a:lnTo>
                  <a:pt x="178700" y="104178"/>
                </a:lnTo>
                <a:lnTo>
                  <a:pt x="176219" y="99866"/>
                </a:lnTo>
                <a:lnTo>
                  <a:pt x="138105" y="77717"/>
                </a:lnTo>
                <a:lnTo>
                  <a:pt x="129514" y="77241"/>
                </a:lnTo>
                <a:close/>
              </a:path>
              <a:path w="786129" h="254000">
                <a:moveTo>
                  <a:pt x="29349" y="79667"/>
                </a:moveTo>
                <a:lnTo>
                  <a:pt x="0" y="79667"/>
                </a:lnTo>
                <a:lnTo>
                  <a:pt x="0" y="200698"/>
                </a:lnTo>
                <a:lnTo>
                  <a:pt x="29349" y="200698"/>
                </a:lnTo>
                <a:lnTo>
                  <a:pt x="29446" y="123558"/>
                </a:lnTo>
                <a:lnTo>
                  <a:pt x="29781" y="119011"/>
                </a:lnTo>
                <a:lnTo>
                  <a:pt x="31508" y="112052"/>
                </a:lnTo>
                <a:lnTo>
                  <a:pt x="32867" y="109474"/>
                </a:lnTo>
                <a:lnTo>
                  <a:pt x="36601" y="106184"/>
                </a:lnTo>
                <a:lnTo>
                  <a:pt x="39331" y="105359"/>
                </a:lnTo>
                <a:lnTo>
                  <a:pt x="64246" y="105359"/>
                </a:lnTo>
                <a:lnTo>
                  <a:pt x="74841" y="89446"/>
                </a:lnTo>
                <a:lnTo>
                  <a:pt x="70103" y="84391"/>
                </a:lnTo>
                <a:lnTo>
                  <a:pt x="29349" y="84391"/>
                </a:lnTo>
                <a:lnTo>
                  <a:pt x="29349" y="79667"/>
                </a:lnTo>
                <a:close/>
              </a:path>
              <a:path w="786129" h="254000">
                <a:moveTo>
                  <a:pt x="162572" y="152971"/>
                </a:moveTo>
                <a:lnTo>
                  <a:pt x="157276" y="161925"/>
                </a:lnTo>
                <a:lnTo>
                  <a:pt x="152107" y="167843"/>
                </a:lnTo>
                <a:lnTo>
                  <a:pt x="142049" y="173570"/>
                </a:lnTo>
                <a:lnTo>
                  <a:pt x="136194" y="175006"/>
                </a:lnTo>
                <a:lnTo>
                  <a:pt x="182231" y="175006"/>
                </a:lnTo>
                <a:lnTo>
                  <a:pt x="186855" y="168287"/>
                </a:lnTo>
                <a:lnTo>
                  <a:pt x="162572" y="152971"/>
                </a:lnTo>
                <a:close/>
              </a:path>
              <a:path w="786129" h="254000">
                <a:moveTo>
                  <a:pt x="178700" y="104178"/>
                </a:moveTo>
                <a:lnTo>
                  <a:pt x="134899" y="104178"/>
                </a:lnTo>
                <a:lnTo>
                  <a:pt x="139534" y="105321"/>
                </a:lnTo>
                <a:lnTo>
                  <a:pt x="147307" y="109880"/>
                </a:lnTo>
                <a:lnTo>
                  <a:pt x="150355" y="113030"/>
                </a:lnTo>
                <a:lnTo>
                  <a:pt x="152552" y="117081"/>
                </a:lnTo>
                <a:lnTo>
                  <a:pt x="153644" y="119049"/>
                </a:lnTo>
                <a:lnTo>
                  <a:pt x="154470" y="121208"/>
                </a:lnTo>
                <a:lnTo>
                  <a:pt x="155028" y="123558"/>
                </a:lnTo>
                <a:lnTo>
                  <a:pt x="185473" y="123558"/>
                </a:lnTo>
                <a:lnTo>
                  <a:pt x="185183" y="121650"/>
                </a:lnTo>
                <a:lnTo>
                  <a:pt x="183032" y="113761"/>
                </a:lnTo>
                <a:lnTo>
                  <a:pt x="180022" y="106476"/>
                </a:lnTo>
                <a:lnTo>
                  <a:pt x="178700" y="104178"/>
                </a:lnTo>
                <a:close/>
              </a:path>
              <a:path w="786129" h="254000">
                <a:moveTo>
                  <a:pt x="64246" y="105359"/>
                </a:moveTo>
                <a:lnTo>
                  <a:pt x="45453" y="105359"/>
                </a:lnTo>
                <a:lnTo>
                  <a:pt x="47523" y="105689"/>
                </a:lnTo>
                <a:lnTo>
                  <a:pt x="49085" y="106362"/>
                </a:lnTo>
                <a:lnTo>
                  <a:pt x="50698" y="107022"/>
                </a:lnTo>
                <a:lnTo>
                  <a:pt x="54038" y="109270"/>
                </a:lnTo>
                <a:lnTo>
                  <a:pt x="59105" y="113080"/>
                </a:lnTo>
                <a:lnTo>
                  <a:pt x="64246" y="105359"/>
                </a:lnTo>
                <a:close/>
              </a:path>
              <a:path w="786129" h="254000">
                <a:moveTo>
                  <a:pt x="52298" y="77241"/>
                </a:moveTo>
                <a:lnTo>
                  <a:pt x="41414" y="77241"/>
                </a:lnTo>
                <a:lnTo>
                  <a:pt x="35356" y="79565"/>
                </a:lnTo>
                <a:lnTo>
                  <a:pt x="29349" y="84391"/>
                </a:lnTo>
                <a:lnTo>
                  <a:pt x="70103" y="84391"/>
                </a:lnTo>
                <a:lnTo>
                  <a:pt x="69532" y="83781"/>
                </a:lnTo>
                <a:lnTo>
                  <a:pt x="64820" y="80352"/>
                </a:lnTo>
                <a:lnTo>
                  <a:pt x="60693" y="79133"/>
                </a:lnTo>
                <a:lnTo>
                  <a:pt x="56616" y="77876"/>
                </a:lnTo>
                <a:lnTo>
                  <a:pt x="52298" y="77241"/>
                </a:lnTo>
                <a:close/>
              </a:path>
              <a:path w="786129" h="254000">
                <a:moveTo>
                  <a:pt x="235140" y="107772"/>
                </a:moveTo>
                <a:lnTo>
                  <a:pt x="205790" y="107772"/>
                </a:lnTo>
                <a:lnTo>
                  <a:pt x="205790" y="200698"/>
                </a:lnTo>
                <a:lnTo>
                  <a:pt x="235140" y="200698"/>
                </a:lnTo>
                <a:lnTo>
                  <a:pt x="235140" y="107772"/>
                </a:lnTo>
                <a:close/>
              </a:path>
              <a:path w="786129" h="254000">
                <a:moveTo>
                  <a:pt x="260477" y="79667"/>
                </a:moveTo>
                <a:lnTo>
                  <a:pt x="194945" y="79667"/>
                </a:lnTo>
                <a:lnTo>
                  <a:pt x="194945" y="107772"/>
                </a:lnTo>
                <a:lnTo>
                  <a:pt x="260477" y="107772"/>
                </a:lnTo>
                <a:lnTo>
                  <a:pt x="260477" y="79667"/>
                </a:lnTo>
                <a:close/>
              </a:path>
              <a:path w="786129" h="254000">
                <a:moveTo>
                  <a:pt x="247040" y="0"/>
                </a:moveTo>
                <a:lnTo>
                  <a:pt x="235254" y="0"/>
                </a:lnTo>
                <a:lnTo>
                  <a:pt x="228612" y="1663"/>
                </a:lnTo>
                <a:lnTo>
                  <a:pt x="205837" y="33782"/>
                </a:lnTo>
                <a:lnTo>
                  <a:pt x="205790" y="79667"/>
                </a:lnTo>
                <a:lnTo>
                  <a:pt x="235140" y="79667"/>
                </a:lnTo>
                <a:lnTo>
                  <a:pt x="235265" y="39941"/>
                </a:lnTo>
                <a:lnTo>
                  <a:pt x="235508" y="37528"/>
                </a:lnTo>
                <a:lnTo>
                  <a:pt x="237007" y="32575"/>
                </a:lnTo>
                <a:lnTo>
                  <a:pt x="237794" y="31013"/>
                </a:lnTo>
                <a:lnTo>
                  <a:pt x="239445" y="29667"/>
                </a:lnTo>
                <a:lnTo>
                  <a:pt x="240461" y="29337"/>
                </a:lnTo>
                <a:lnTo>
                  <a:pt x="260363" y="29337"/>
                </a:lnTo>
                <a:lnTo>
                  <a:pt x="270192" y="14605"/>
                </a:lnTo>
                <a:lnTo>
                  <a:pt x="250710" y="571"/>
                </a:lnTo>
                <a:lnTo>
                  <a:pt x="247040" y="0"/>
                </a:lnTo>
                <a:close/>
              </a:path>
              <a:path w="786129" h="254000">
                <a:moveTo>
                  <a:pt x="260363" y="29337"/>
                </a:moveTo>
                <a:lnTo>
                  <a:pt x="243090" y="29337"/>
                </a:lnTo>
                <a:lnTo>
                  <a:pt x="244449" y="29578"/>
                </a:lnTo>
                <a:lnTo>
                  <a:pt x="245745" y="30048"/>
                </a:lnTo>
                <a:lnTo>
                  <a:pt x="247078" y="30480"/>
                </a:lnTo>
                <a:lnTo>
                  <a:pt x="249593" y="33782"/>
                </a:lnTo>
                <a:lnTo>
                  <a:pt x="253288" y="39941"/>
                </a:lnTo>
                <a:lnTo>
                  <a:pt x="260363" y="29337"/>
                </a:lnTo>
                <a:close/>
              </a:path>
              <a:path w="786129" h="254000">
                <a:moveTo>
                  <a:pt x="401320" y="121678"/>
                </a:moveTo>
                <a:lnTo>
                  <a:pt x="392722" y="121678"/>
                </a:lnTo>
                <a:lnTo>
                  <a:pt x="382129" y="122374"/>
                </a:lnTo>
                <a:lnTo>
                  <a:pt x="347535" y="145753"/>
                </a:lnTo>
                <a:lnTo>
                  <a:pt x="344367" y="161493"/>
                </a:lnTo>
                <a:lnTo>
                  <a:pt x="344399" y="171373"/>
                </a:lnTo>
                <a:lnTo>
                  <a:pt x="373075" y="201549"/>
                </a:lnTo>
                <a:lnTo>
                  <a:pt x="380149" y="203111"/>
                </a:lnTo>
                <a:lnTo>
                  <a:pt x="394373" y="203111"/>
                </a:lnTo>
                <a:lnTo>
                  <a:pt x="401142" y="201879"/>
                </a:lnTo>
                <a:lnTo>
                  <a:pt x="412115" y="197891"/>
                </a:lnTo>
                <a:lnTo>
                  <a:pt x="415912" y="195846"/>
                </a:lnTo>
                <a:lnTo>
                  <a:pt x="419354" y="193281"/>
                </a:lnTo>
                <a:lnTo>
                  <a:pt x="448640" y="193281"/>
                </a:lnTo>
                <a:lnTo>
                  <a:pt x="448640" y="176415"/>
                </a:lnTo>
                <a:lnTo>
                  <a:pt x="388708" y="176415"/>
                </a:lnTo>
                <a:lnTo>
                  <a:pt x="385292" y="175831"/>
                </a:lnTo>
                <a:lnTo>
                  <a:pt x="379641" y="173469"/>
                </a:lnTo>
                <a:lnTo>
                  <a:pt x="377494" y="171780"/>
                </a:lnTo>
                <a:lnTo>
                  <a:pt x="374586" y="167347"/>
                </a:lnTo>
                <a:lnTo>
                  <a:pt x="373862" y="164617"/>
                </a:lnTo>
                <a:lnTo>
                  <a:pt x="373862" y="158407"/>
                </a:lnTo>
                <a:lnTo>
                  <a:pt x="390258" y="146900"/>
                </a:lnTo>
                <a:lnTo>
                  <a:pt x="448640" y="146900"/>
                </a:lnTo>
                <a:lnTo>
                  <a:pt x="448640" y="126593"/>
                </a:lnTo>
                <a:lnTo>
                  <a:pt x="419354" y="126593"/>
                </a:lnTo>
                <a:lnTo>
                  <a:pt x="417830" y="125945"/>
                </a:lnTo>
                <a:lnTo>
                  <a:pt x="416191" y="125323"/>
                </a:lnTo>
                <a:lnTo>
                  <a:pt x="408571" y="122694"/>
                </a:lnTo>
                <a:lnTo>
                  <a:pt x="401320" y="121678"/>
                </a:lnTo>
                <a:close/>
              </a:path>
              <a:path w="786129" h="254000">
                <a:moveTo>
                  <a:pt x="301726" y="79667"/>
                </a:moveTo>
                <a:lnTo>
                  <a:pt x="272376" y="79667"/>
                </a:lnTo>
                <a:lnTo>
                  <a:pt x="272376" y="200698"/>
                </a:lnTo>
                <a:lnTo>
                  <a:pt x="301726" y="200698"/>
                </a:lnTo>
                <a:lnTo>
                  <a:pt x="301755" y="124461"/>
                </a:lnTo>
                <a:lnTo>
                  <a:pt x="302145" y="119011"/>
                </a:lnTo>
                <a:lnTo>
                  <a:pt x="303885" y="112052"/>
                </a:lnTo>
                <a:lnTo>
                  <a:pt x="305231" y="109474"/>
                </a:lnTo>
                <a:lnTo>
                  <a:pt x="308965" y="106184"/>
                </a:lnTo>
                <a:lnTo>
                  <a:pt x="311696" y="105359"/>
                </a:lnTo>
                <a:lnTo>
                  <a:pt x="336623" y="105359"/>
                </a:lnTo>
                <a:lnTo>
                  <a:pt x="347218" y="89446"/>
                </a:lnTo>
                <a:lnTo>
                  <a:pt x="342480" y="84391"/>
                </a:lnTo>
                <a:lnTo>
                  <a:pt x="301726" y="84391"/>
                </a:lnTo>
                <a:lnTo>
                  <a:pt x="301726" y="79667"/>
                </a:lnTo>
                <a:close/>
              </a:path>
              <a:path w="786129" h="254000">
                <a:moveTo>
                  <a:pt x="448640" y="193281"/>
                </a:moveTo>
                <a:lnTo>
                  <a:pt x="419354" y="193281"/>
                </a:lnTo>
                <a:lnTo>
                  <a:pt x="419354" y="200698"/>
                </a:lnTo>
                <a:lnTo>
                  <a:pt x="448640" y="200698"/>
                </a:lnTo>
                <a:lnTo>
                  <a:pt x="448640" y="193281"/>
                </a:lnTo>
                <a:close/>
              </a:path>
              <a:path w="786129" h="254000">
                <a:moveTo>
                  <a:pt x="448640" y="146900"/>
                </a:moveTo>
                <a:lnTo>
                  <a:pt x="402132" y="146900"/>
                </a:lnTo>
                <a:lnTo>
                  <a:pt x="408000" y="147688"/>
                </a:lnTo>
                <a:lnTo>
                  <a:pt x="415188" y="149733"/>
                </a:lnTo>
                <a:lnTo>
                  <a:pt x="417156" y="150495"/>
                </a:lnTo>
                <a:lnTo>
                  <a:pt x="419354" y="151523"/>
                </a:lnTo>
                <a:lnTo>
                  <a:pt x="419354" y="159588"/>
                </a:lnTo>
                <a:lnTo>
                  <a:pt x="418084" y="161493"/>
                </a:lnTo>
                <a:lnTo>
                  <a:pt x="416928" y="163271"/>
                </a:lnTo>
                <a:lnTo>
                  <a:pt x="397903" y="176415"/>
                </a:lnTo>
                <a:lnTo>
                  <a:pt x="448640" y="176415"/>
                </a:lnTo>
                <a:lnTo>
                  <a:pt x="448640" y="146900"/>
                </a:lnTo>
                <a:close/>
              </a:path>
              <a:path w="786129" h="254000">
                <a:moveTo>
                  <a:pt x="447598" y="104178"/>
                </a:moveTo>
                <a:lnTo>
                  <a:pt x="402285" y="104178"/>
                </a:lnTo>
                <a:lnTo>
                  <a:pt x="405091" y="104457"/>
                </a:lnTo>
                <a:lnTo>
                  <a:pt x="407682" y="105003"/>
                </a:lnTo>
                <a:lnTo>
                  <a:pt x="419354" y="115646"/>
                </a:lnTo>
                <a:lnTo>
                  <a:pt x="419354" y="126593"/>
                </a:lnTo>
                <a:lnTo>
                  <a:pt x="448640" y="126593"/>
                </a:lnTo>
                <a:lnTo>
                  <a:pt x="448640" y="107696"/>
                </a:lnTo>
                <a:lnTo>
                  <a:pt x="447598" y="104178"/>
                </a:lnTo>
                <a:close/>
              </a:path>
              <a:path w="786129" h="254000">
                <a:moveTo>
                  <a:pt x="409549" y="77241"/>
                </a:moveTo>
                <a:lnTo>
                  <a:pt x="400202" y="77241"/>
                </a:lnTo>
                <a:lnTo>
                  <a:pt x="392277" y="77548"/>
                </a:lnTo>
                <a:lnTo>
                  <a:pt x="355081" y="91066"/>
                </a:lnTo>
                <a:lnTo>
                  <a:pt x="349707" y="94754"/>
                </a:lnTo>
                <a:lnTo>
                  <a:pt x="364667" y="117373"/>
                </a:lnTo>
                <a:lnTo>
                  <a:pt x="369150" y="114122"/>
                </a:lnTo>
                <a:lnTo>
                  <a:pt x="372783" y="111683"/>
                </a:lnTo>
                <a:lnTo>
                  <a:pt x="378358" y="108458"/>
                </a:lnTo>
                <a:lnTo>
                  <a:pt x="381736" y="107086"/>
                </a:lnTo>
                <a:lnTo>
                  <a:pt x="389712" y="104762"/>
                </a:lnTo>
                <a:lnTo>
                  <a:pt x="394233" y="104178"/>
                </a:lnTo>
                <a:lnTo>
                  <a:pt x="447598" y="104178"/>
                </a:lnTo>
                <a:lnTo>
                  <a:pt x="446544" y="100622"/>
                </a:lnTo>
                <a:lnTo>
                  <a:pt x="438137" y="88988"/>
                </a:lnTo>
                <a:lnTo>
                  <a:pt x="432396" y="84620"/>
                </a:lnTo>
                <a:lnTo>
                  <a:pt x="417855" y="78727"/>
                </a:lnTo>
                <a:lnTo>
                  <a:pt x="409549" y="77241"/>
                </a:lnTo>
                <a:close/>
              </a:path>
              <a:path w="786129" h="254000">
                <a:moveTo>
                  <a:pt x="336623" y="105359"/>
                </a:moveTo>
                <a:lnTo>
                  <a:pt x="317830" y="105359"/>
                </a:lnTo>
                <a:lnTo>
                  <a:pt x="319887" y="105689"/>
                </a:lnTo>
                <a:lnTo>
                  <a:pt x="321462" y="106362"/>
                </a:lnTo>
                <a:lnTo>
                  <a:pt x="323075" y="107022"/>
                </a:lnTo>
                <a:lnTo>
                  <a:pt x="326415" y="109270"/>
                </a:lnTo>
                <a:lnTo>
                  <a:pt x="331482" y="113080"/>
                </a:lnTo>
                <a:lnTo>
                  <a:pt x="336623" y="105359"/>
                </a:lnTo>
                <a:close/>
              </a:path>
              <a:path w="786129" h="254000">
                <a:moveTo>
                  <a:pt x="324662" y="77241"/>
                </a:moveTo>
                <a:lnTo>
                  <a:pt x="313778" y="77241"/>
                </a:lnTo>
                <a:lnTo>
                  <a:pt x="307733" y="79565"/>
                </a:lnTo>
                <a:lnTo>
                  <a:pt x="301726" y="84391"/>
                </a:lnTo>
                <a:lnTo>
                  <a:pt x="342480" y="84391"/>
                </a:lnTo>
                <a:lnTo>
                  <a:pt x="341909" y="83781"/>
                </a:lnTo>
                <a:lnTo>
                  <a:pt x="337197" y="80352"/>
                </a:lnTo>
                <a:lnTo>
                  <a:pt x="333070" y="79133"/>
                </a:lnTo>
                <a:lnTo>
                  <a:pt x="328980" y="77876"/>
                </a:lnTo>
                <a:lnTo>
                  <a:pt x="324662" y="77241"/>
                </a:lnTo>
                <a:close/>
              </a:path>
              <a:path w="786129" h="254000">
                <a:moveTo>
                  <a:pt x="671804" y="214198"/>
                </a:moveTo>
                <a:lnTo>
                  <a:pt x="655078" y="239293"/>
                </a:lnTo>
                <a:lnTo>
                  <a:pt x="658456" y="243738"/>
                </a:lnTo>
                <a:lnTo>
                  <a:pt x="661416" y="246811"/>
                </a:lnTo>
                <a:lnTo>
                  <a:pt x="666521" y="250317"/>
                </a:lnTo>
                <a:lnTo>
                  <a:pt x="669315" y="251625"/>
                </a:lnTo>
                <a:lnTo>
                  <a:pt x="675398" y="253365"/>
                </a:lnTo>
                <a:lnTo>
                  <a:pt x="678776" y="253796"/>
                </a:lnTo>
                <a:lnTo>
                  <a:pt x="690206" y="253796"/>
                </a:lnTo>
                <a:lnTo>
                  <a:pt x="718121" y="226606"/>
                </a:lnTo>
                <a:lnTo>
                  <a:pt x="718518" y="224447"/>
                </a:lnTo>
                <a:lnTo>
                  <a:pt x="681964" y="224447"/>
                </a:lnTo>
                <a:lnTo>
                  <a:pt x="680466" y="224091"/>
                </a:lnTo>
                <a:lnTo>
                  <a:pt x="677875" y="222681"/>
                </a:lnTo>
                <a:lnTo>
                  <a:pt x="675424" y="219621"/>
                </a:lnTo>
                <a:lnTo>
                  <a:pt x="671804" y="214198"/>
                </a:lnTo>
                <a:close/>
              </a:path>
              <a:path w="786129" h="254000">
                <a:moveTo>
                  <a:pt x="719531" y="79667"/>
                </a:moveTo>
                <a:lnTo>
                  <a:pt x="690245" y="79667"/>
                </a:lnTo>
                <a:lnTo>
                  <a:pt x="690245" y="212521"/>
                </a:lnTo>
                <a:lnTo>
                  <a:pt x="689940" y="216141"/>
                </a:lnTo>
                <a:lnTo>
                  <a:pt x="688682" y="221119"/>
                </a:lnTo>
                <a:lnTo>
                  <a:pt x="687959" y="222719"/>
                </a:lnTo>
                <a:lnTo>
                  <a:pt x="687133" y="223393"/>
                </a:lnTo>
                <a:lnTo>
                  <a:pt x="686346" y="224091"/>
                </a:lnTo>
                <a:lnTo>
                  <a:pt x="685190" y="224447"/>
                </a:lnTo>
                <a:lnTo>
                  <a:pt x="718518" y="224447"/>
                </a:lnTo>
                <a:lnTo>
                  <a:pt x="719407" y="219621"/>
                </a:lnTo>
                <a:lnTo>
                  <a:pt x="719531" y="79667"/>
                </a:lnTo>
                <a:close/>
              </a:path>
              <a:path w="786129" h="254000">
                <a:moveTo>
                  <a:pt x="633412" y="77241"/>
                </a:moveTo>
                <a:lnTo>
                  <a:pt x="625322" y="77241"/>
                </a:lnTo>
                <a:lnTo>
                  <a:pt x="616750" y="77753"/>
                </a:lnTo>
                <a:lnTo>
                  <a:pt x="580869" y="95083"/>
                </a:lnTo>
                <a:lnTo>
                  <a:pt x="563367" y="131305"/>
                </a:lnTo>
                <a:lnTo>
                  <a:pt x="562851" y="140182"/>
                </a:lnTo>
                <a:lnTo>
                  <a:pt x="563367" y="148964"/>
                </a:lnTo>
                <a:lnTo>
                  <a:pt x="580869" y="185275"/>
                </a:lnTo>
                <a:lnTo>
                  <a:pt x="616750" y="202603"/>
                </a:lnTo>
                <a:lnTo>
                  <a:pt x="625322" y="203111"/>
                </a:lnTo>
                <a:lnTo>
                  <a:pt x="633412" y="203111"/>
                </a:lnTo>
                <a:lnTo>
                  <a:pt x="641388" y="201752"/>
                </a:lnTo>
                <a:lnTo>
                  <a:pt x="657136" y="196303"/>
                </a:lnTo>
                <a:lnTo>
                  <a:pt x="663689" y="191846"/>
                </a:lnTo>
                <a:lnTo>
                  <a:pt x="668921" y="185674"/>
                </a:lnTo>
                <a:lnTo>
                  <a:pt x="668921" y="175006"/>
                </a:lnTo>
                <a:lnTo>
                  <a:pt x="618998" y="175006"/>
                </a:lnTo>
                <a:lnTo>
                  <a:pt x="613346" y="173520"/>
                </a:lnTo>
                <a:lnTo>
                  <a:pt x="603491" y="167538"/>
                </a:lnTo>
                <a:lnTo>
                  <a:pt x="599605" y="163461"/>
                </a:lnTo>
                <a:lnTo>
                  <a:pt x="593864" y="153085"/>
                </a:lnTo>
                <a:lnTo>
                  <a:pt x="592442" y="147053"/>
                </a:lnTo>
                <a:lnTo>
                  <a:pt x="592442" y="133311"/>
                </a:lnTo>
                <a:lnTo>
                  <a:pt x="618947" y="105359"/>
                </a:lnTo>
                <a:lnTo>
                  <a:pt x="668921" y="105359"/>
                </a:lnTo>
                <a:lnTo>
                  <a:pt x="668921" y="94691"/>
                </a:lnTo>
                <a:lnTo>
                  <a:pt x="663689" y="88519"/>
                </a:lnTo>
                <a:lnTo>
                  <a:pt x="657136" y="84086"/>
                </a:lnTo>
                <a:lnTo>
                  <a:pt x="641388" y="78625"/>
                </a:lnTo>
                <a:lnTo>
                  <a:pt x="633412" y="77241"/>
                </a:lnTo>
                <a:close/>
              </a:path>
              <a:path w="786129" h="254000">
                <a:moveTo>
                  <a:pt x="499275" y="2413"/>
                </a:moveTo>
                <a:lnTo>
                  <a:pt x="469988" y="2413"/>
                </a:lnTo>
                <a:lnTo>
                  <a:pt x="469988" y="200698"/>
                </a:lnTo>
                <a:lnTo>
                  <a:pt x="499275" y="200698"/>
                </a:lnTo>
                <a:lnTo>
                  <a:pt x="499275" y="153441"/>
                </a:lnTo>
                <a:lnTo>
                  <a:pt x="536340" y="153441"/>
                </a:lnTo>
                <a:lnTo>
                  <a:pt x="518007" y="130924"/>
                </a:lnTo>
                <a:lnTo>
                  <a:pt x="537907" y="112026"/>
                </a:lnTo>
                <a:lnTo>
                  <a:pt x="499275" y="112026"/>
                </a:lnTo>
                <a:lnTo>
                  <a:pt x="499275" y="2413"/>
                </a:lnTo>
                <a:close/>
              </a:path>
              <a:path w="786129" h="254000">
                <a:moveTo>
                  <a:pt x="536340" y="153441"/>
                </a:moveTo>
                <a:lnTo>
                  <a:pt x="499275" y="153441"/>
                </a:lnTo>
                <a:lnTo>
                  <a:pt x="537806" y="200698"/>
                </a:lnTo>
                <a:lnTo>
                  <a:pt x="574814" y="200698"/>
                </a:lnTo>
                <a:lnTo>
                  <a:pt x="536340" y="153441"/>
                </a:lnTo>
                <a:close/>
              </a:path>
              <a:path w="786129" h="254000">
                <a:moveTo>
                  <a:pt x="668921" y="105359"/>
                </a:moveTo>
                <a:lnTo>
                  <a:pt x="630656" y="105359"/>
                </a:lnTo>
                <a:lnTo>
                  <a:pt x="635685" y="106184"/>
                </a:lnTo>
                <a:lnTo>
                  <a:pt x="645121" y="109474"/>
                </a:lnTo>
                <a:lnTo>
                  <a:pt x="667118" y="140563"/>
                </a:lnTo>
                <a:lnTo>
                  <a:pt x="662414" y="150283"/>
                </a:lnTo>
                <a:lnTo>
                  <a:pt x="630656" y="175006"/>
                </a:lnTo>
                <a:lnTo>
                  <a:pt x="668921" y="175006"/>
                </a:lnTo>
                <a:lnTo>
                  <a:pt x="668921" y="105359"/>
                </a:lnTo>
                <a:close/>
              </a:path>
              <a:path w="786129" h="254000">
                <a:moveTo>
                  <a:pt x="571982" y="79667"/>
                </a:moveTo>
                <a:lnTo>
                  <a:pt x="533336" y="79667"/>
                </a:lnTo>
                <a:lnTo>
                  <a:pt x="499275" y="112026"/>
                </a:lnTo>
                <a:lnTo>
                  <a:pt x="537907" y="112026"/>
                </a:lnTo>
                <a:lnTo>
                  <a:pt x="571982" y="79667"/>
                </a:lnTo>
                <a:close/>
              </a:path>
              <a:path w="786129" h="254000">
                <a:moveTo>
                  <a:pt x="708990" y="20739"/>
                </a:moveTo>
                <a:lnTo>
                  <a:pt x="699046" y="20739"/>
                </a:lnTo>
                <a:lnTo>
                  <a:pt x="694816" y="22479"/>
                </a:lnTo>
                <a:lnTo>
                  <a:pt x="687679" y="29375"/>
                </a:lnTo>
                <a:lnTo>
                  <a:pt x="685888" y="33680"/>
                </a:lnTo>
                <a:lnTo>
                  <a:pt x="685888" y="43738"/>
                </a:lnTo>
                <a:lnTo>
                  <a:pt x="687654" y="47980"/>
                </a:lnTo>
                <a:lnTo>
                  <a:pt x="691197" y="51549"/>
                </a:lnTo>
                <a:lnTo>
                  <a:pt x="694766" y="55092"/>
                </a:lnTo>
                <a:lnTo>
                  <a:pt x="699008" y="56857"/>
                </a:lnTo>
                <a:lnTo>
                  <a:pt x="709028" y="56857"/>
                </a:lnTo>
                <a:lnTo>
                  <a:pt x="713308" y="55067"/>
                </a:lnTo>
                <a:lnTo>
                  <a:pt x="720229" y="47929"/>
                </a:lnTo>
                <a:lnTo>
                  <a:pt x="721941" y="43738"/>
                </a:lnTo>
                <a:lnTo>
                  <a:pt x="721941" y="33680"/>
                </a:lnTo>
                <a:lnTo>
                  <a:pt x="720204" y="29438"/>
                </a:lnTo>
                <a:lnTo>
                  <a:pt x="716711" y="25984"/>
                </a:lnTo>
                <a:lnTo>
                  <a:pt x="713244" y="22479"/>
                </a:lnTo>
                <a:lnTo>
                  <a:pt x="708990" y="20739"/>
                </a:lnTo>
                <a:close/>
              </a:path>
              <a:path w="786129" h="254000">
                <a:moveTo>
                  <a:pt x="772706" y="20497"/>
                </a:moveTo>
                <a:lnTo>
                  <a:pt x="762723" y="20497"/>
                </a:lnTo>
                <a:lnTo>
                  <a:pt x="758443" y="22288"/>
                </a:lnTo>
                <a:lnTo>
                  <a:pt x="751154" y="29337"/>
                </a:lnTo>
                <a:lnTo>
                  <a:pt x="749325" y="33680"/>
                </a:lnTo>
                <a:lnTo>
                  <a:pt x="749325" y="43738"/>
                </a:lnTo>
                <a:lnTo>
                  <a:pt x="751128" y="48018"/>
                </a:lnTo>
                <a:lnTo>
                  <a:pt x="754748" y="51676"/>
                </a:lnTo>
                <a:lnTo>
                  <a:pt x="758393" y="55283"/>
                </a:lnTo>
                <a:lnTo>
                  <a:pt x="762685" y="57099"/>
                </a:lnTo>
                <a:lnTo>
                  <a:pt x="772744" y="57099"/>
                </a:lnTo>
                <a:lnTo>
                  <a:pt x="777087" y="55270"/>
                </a:lnTo>
                <a:lnTo>
                  <a:pt x="784148" y="47967"/>
                </a:lnTo>
                <a:lnTo>
                  <a:pt x="785898" y="43738"/>
                </a:lnTo>
                <a:lnTo>
                  <a:pt x="785898" y="33680"/>
                </a:lnTo>
                <a:lnTo>
                  <a:pt x="784136" y="29400"/>
                </a:lnTo>
                <a:lnTo>
                  <a:pt x="780554" y="25857"/>
                </a:lnTo>
                <a:lnTo>
                  <a:pt x="777024" y="22288"/>
                </a:lnTo>
                <a:lnTo>
                  <a:pt x="772706" y="20497"/>
                </a:lnTo>
                <a:close/>
              </a:path>
              <a:path w="786129" h="254000">
                <a:moveTo>
                  <a:pt x="782269" y="79667"/>
                </a:moveTo>
                <a:lnTo>
                  <a:pt x="752983" y="79667"/>
                </a:lnTo>
                <a:lnTo>
                  <a:pt x="752983" y="200698"/>
                </a:lnTo>
                <a:lnTo>
                  <a:pt x="782269" y="200698"/>
                </a:lnTo>
                <a:lnTo>
                  <a:pt x="782269" y="79667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992854" y="3773360"/>
            <a:ext cx="1337945" cy="503555"/>
            <a:chOff x="3992854" y="3773360"/>
            <a:chExt cx="1337945" cy="503555"/>
          </a:xfrm>
        </p:grpSpPr>
        <p:sp>
          <p:nvSpPr>
            <p:cNvPr id="19" name="object 19"/>
            <p:cNvSpPr/>
            <p:nvPr/>
          </p:nvSpPr>
          <p:spPr>
            <a:xfrm>
              <a:off x="4578032" y="3773360"/>
              <a:ext cx="752475" cy="254000"/>
            </a:xfrm>
            <a:custGeom>
              <a:avLst/>
              <a:gdLst/>
              <a:ahLst/>
              <a:cxnLst/>
              <a:rect l="l" t="t" r="r" b="b"/>
              <a:pathLst>
                <a:path w="752475" h="254000">
                  <a:moveTo>
                    <a:pt x="129514" y="77241"/>
                  </a:moveTo>
                  <a:lnTo>
                    <a:pt x="91677" y="89574"/>
                  </a:lnTo>
                  <a:lnTo>
                    <a:pt x="71337" y="122669"/>
                  </a:lnTo>
                  <a:lnTo>
                    <a:pt x="69517" y="139242"/>
                  </a:lnTo>
                  <a:lnTo>
                    <a:pt x="69545" y="141681"/>
                  </a:lnTo>
                  <a:lnTo>
                    <a:pt x="80703" y="179431"/>
                  </a:lnTo>
                  <a:lnTo>
                    <a:pt x="118899" y="202606"/>
                  </a:lnTo>
                  <a:lnTo>
                    <a:pt x="127088" y="203111"/>
                  </a:lnTo>
                  <a:lnTo>
                    <a:pt x="136363" y="202629"/>
                  </a:lnTo>
                  <a:lnTo>
                    <a:pt x="174248" y="184731"/>
                  </a:lnTo>
                  <a:lnTo>
                    <a:pt x="182220" y="175006"/>
                  </a:lnTo>
                  <a:lnTo>
                    <a:pt x="122910" y="175006"/>
                  </a:lnTo>
                  <a:lnTo>
                    <a:pt x="117373" y="173659"/>
                  </a:lnTo>
                  <a:lnTo>
                    <a:pt x="99936" y="150025"/>
                  </a:lnTo>
                  <a:lnTo>
                    <a:pt x="186664" y="150025"/>
                  </a:lnTo>
                  <a:lnTo>
                    <a:pt x="186778" y="142887"/>
                  </a:lnTo>
                  <a:lnTo>
                    <a:pt x="186867" y="141681"/>
                  </a:lnTo>
                  <a:lnTo>
                    <a:pt x="186905" y="139242"/>
                  </a:lnTo>
                  <a:lnTo>
                    <a:pt x="186474" y="130144"/>
                  </a:lnTo>
                  <a:lnTo>
                    <a:pt x="185472" y="123558"/>
                  </a:lnTo>
                  <a:lnTo>
                    <a:pt x="101396" y="123558"/>
                  </a:lnTo>
                  <a:lnTo>
                    <a:pt x="101841" y="122212"/>
                  </a:lnTo>
                  <a:lnTo>
                    <a:pt x="123024" y="104178"/>
                  </a:lnTo>
                  <a:lnTo>
                    <a:pt x="178688" y="104178"/>
                  </a:lnTo>
                  <a:lnTo>
                    <a:pt x="176208" y="99866"/>
                  </a:lnTo>
                  <a:lnTo>
                    <a:pt x="138105" y="77717"/>
                  </a:lnTo>
                  <a:lnTo>
                    <a:pt x="129514" y="77241"/>
                  </a:lnTo>
                  <a:close/>
                </a:path>
                <a:path w="752475" h="254000">
                  <a:moveTo>
                    <a:pt x="29349" y="79667"/>
                  </a:moveTo>
                  <a:lnTo>
                    <a:pt x="0" y="79667"/>
                  </a:lnTo>
                  <a:lnTo>
                    <a:pt x="0" y="200698"/>
                  </a:lnTo>
                  <a:lnTo>
                    <a:pt x="29349" y="200698"/>
                  </a:lnTo>
                  <a:lnTo>
                    <a:pt x="29446" y="123558"/>
                  </a:lnTo>
                  <a:lnTo>
                    <a:pt x="29781" y="119011"/>
                  </a:lnTo>
                  <a:lnTo>
                    <a:pt x="31508" y="112052"/>
                  </a:lnTo>
                  <a:lnTo>
                    <a:pt x="32867" y="109474"/>
                  </a:lnTo>
                  <a:lnTo>
                    <a:pt x="36588" y="106184"/>
                  </a:lnTo>
                  <a:lnTo>
                    <a:pt x="39319" y="105359"/>
                  </a:lnTo>
                  <a:lnTo>
                    <a:pt x="64246" y="105359"/>
                  </a:lnTo>
                  <a:lnTo>
                    <a:pt x="74841" y="89446"/>
                  </a:lnTo>
                  <a:lnTo>
                    <a:pt x="70103" y="84391"/>
                  </a:lnTo>
                  <a:lnTo>
                    <a:pt x="29349" y="84391"/>
                  </a:lnTo>
                  <a:lnTo>
                    <a:pt x="29349" y="79667"/>
                  </a:lnTo>
                  <a:close/>
                </a:path>
                <a:path w="752475" h="254000">
                  <a:moveTo>
                    <a:pt x="162572" y="152971"/>
                  </a:moveTo>
                  <a:lnTo>
                    <a:pt x="157264" y="161925"/>
                  </a:lnTo>
                  <a:lnTo>
                    <a:pt x="152095" y="167843"/>
                  </a:lnTo>
                  <a:lnTo>
                    <a:pt x="142036" y="173570"/>
                  </a:lnTo>
                  <a:lnTo>
                    <a:pt x="136182" y="175006"/>
                  </a:lnTo>
                  <a:lnTo>
                    <a:pt x="182220" y="175006"/>
                  </a:lnTo>
                  <a:lnTo>
                    <a:pt x="186842" y="168287"/>
                  </a:lnTo>
                  <a:lnTo>
                    <a:pt x="162572" y="152971"/>
                  </a:lnTo>
                  <a:close/>
                </a:path>
                <a:path w="752475" h="254000">
                  <a:moveTo>
                    <a:pt x="178688" y="104178"/>
                  </a:moveTo>
                  <a:lnTo>
                    <a:pt x="134886" y="104178"/>
                  </a:lnTo>
                  <a:lnTo>
                    <a:pt x="139522" y="105321"/>
                  </a:lnTo>
                  <a:lnTo>
                    <a:pt x="147307" y="109880"/>
                  </a:lnTo>
                  <a:lnTo>
                    <a:pt x="150355" y="113030"/>
                  </a:lnTo>
                  <a:lnTo>
                    <a:pt x="153631" y="119049"/>
                  </a:lnTo>
                  <a:lnTo>
                    <a:pt x="154457" y="121208"/>
                  </a:lnTo>
                  <a:lnTo>
                    <a:pt x="155016" y="123558"/>
                  </a:lnTo>
                  <a:lnTo>
                    <a:pt x="185472" y="123558"/>
                  </a:lnTo>
                  <a:lnTo>
                    <a:pt x="185181" y="121650"/>
                  </a:lnTo>
                  <a:lnTo>
                    <a:pt x="183026" y="113761"/>
                  </a:lnTo>
                  <a:lnTo>
                    <a:pt x="180009" y="106476"/>
                  </a:lnTo>
                  <a:lnTo>
                    <a:pt x="178688" y="104178"/>
                  </a:lnTo>
                  <a:close/>
                </a:path>
                <a:path w="752475" h="254000">
                  <a:moveTo>
                    <a:pt x="64246" y="105359"/>
                  </a:moveTo>
                  <a:lnTo>
                    <a:pt x="45453" y="105359"/>
                  </a:lnTo>
                  <a:lnTo>
                    <a:pt x="47510" y="105689"/>
                  </a:lnTo>
                  <a:lnTo>
                    <a:pt x="49085" y="106362"/>
                  </a:lnTo>
                  <a:lnTo>
                    <a:pt x="50698" y="107022"/>
                  </a:lnTo>
                  <a:lnTo>
                    <a:pt x="54038" y="109270"/>
                  </a:lnTo>
                  <a:lnTo>
                    <a:pt x="59105" y="113080"/>
                  </a:lnTo>
                  <a:lnTo>
                    <a:pt x="64246" y="105359"/>
                  </a:lnTo>
                  <a:close/>
                </a:path>
                <a:path w="752475" h="254000">
                  <a:moveTo>
                    <a:pt x="52285" y="77241"/>
                  </a:moveTo>
                  <a:lnTo>
                    <a:pt x="41402" y="77241"/>
                  </a:lnTo>
                  <a:lnTo>
                    <a:pt x="35356" y="79565"/>
                  </a:lnTo>
                  <a:lnTo>
                    <a:pt x="29349" y="84391"/>
                  </a:lnTo>
                  <a:lnTo>
                    <a:pt x="70103" y="84391"/>
                  </a:lnTo>
                  <a:lnTo>
                    <a:pt x="69532" y="83781"/>
                  </a:lnTo>
                  <a:lnTo>
                    <a:pt x="64820" y="80352"/>
                  </a:lnTo>
                  <a:lnTo>
                    <a:pt x="60693" y="79133"/>
                  </a:lnTo>
                  <a:lnTo>
                    <a:pt x="56603" y="77876"/>
                  </a:lnTo>
                  <a:lnTo>
                    <a:pt x="52285" y="77241"/>
                  </a:lnTo>
                  <a:close/>
                </a:path>
                <a:path w="752475" h="254000">
                  <a:moveTo>
                    <a:pt x="235127" y="107772"/>
                  </a:moveTo>
                  <a:lnTo>
                    <a:pt x="205790" y="107772"/>
                  </a:lnTo>
                  <a:lnTo>
                    <a:pt x="205790" y="200698"/>
                  </a:lnTo>
                  <a:lnTo>
                    <a:pt x="235127" y="200698"/>
                  </a:lnTo>
                  <a:lnTo>
                    <a:pt x="235127" y="107772"/>
                  </a:lnTo>
                  <a:close/>
                </a:path>
                <a:path w="752475" h="254000">
                  <a:moveTo>
                    <a:pt x="260477" y="79667"/>
                  </a:moveTo>
                  <a:lnTo>
                    <a:pt x="194945" y="79667"/>
                  </a:lnTo>
                  <a:lnTo>
                    <a:pt x="194945" y="107772"/>
                  </a:lnTo>
                  <a:lnTo>
                    <a:pt x="260477" y="107772"/>
                  </a:lnTo>
                  <a:lnTo>
                    <a:pt x="260477" y="79667"/>
                  </a:lnTo>
                  <a:close/>
                </a:path>
                <a:path w="752475" h="254000">
                  <a:moveTo>
                    <a:pt x="247040" y="0"/>
                  </a:moveTo>
                  <a:lnTo>
                    <a:pt x="235254" y="0"/>
                  </a:lnTo>
                  <a:lnTo>
                    <a:pt x="228612" y="1663"/>
                  </a:lnTo>
                  <a:lnTo>
                    <a:pt x="205837" y="33782"/>
                  </a:lnTo>
                  <a:lnTo>
                    <a:pt x="205790" y="79667"/>
                  </a:lnTo>
                  <a:lnTo>
                    <a:pt x="235127" y="79667"/>
                  </a:lnTo>
                  <a:lnTo>
                    <a:pt x="235127" y="41186"/>
                  </a:lnTo>
                  <a:lnTo>
                    <a:pt x="235508" y="37528"/>
                  </a:lnTo>
                  <a:lnTo>
                    <a:pt x="236994" y="32575"/>
                  </a:lnTo>
                  <a:lnTo>
                    <a:pt x="237782" y="31013"/>
                  </a:lnTo>
                  <a:lnTo>
                    <a:pt x="239433" y="29667"/>
                  </a:lnTo>
                  <a:lnTo>
                    <a:pt x="240461" y="29337"/>
                  </a:lnTo>
                  <a:lnTo>
                    <a:pt x="260356" y="29337"/>
                  </a:lnTo>
                  <a:lnTo>
                    <a:pt x="270192" y="14605"/>
                  </a:lnTo>
                  <a:lnTo>
                    <a:pt x="250710" y="571"/>
                  </a:lnTo>
                  <a:lnTo>
                    <a:pt x="247040" y="0"/>
                  </a:lnTo>
                  <a:close/>
                </a:path>
                <a:path w="752475" h="254000">
                  <a:moveTo>
                    <a:pt x="260356" y="29337"/>
                  </a:moveTo>
                  <a:lnTo>
                    <a:pt x="243090" y="29337"/>
                  </a:lnTo>
                  <a:lnTo>
                    <a:pt x="244449" y="29578"/>
                  </a:lnTo>
                  <a:lnTo>
                    <a:pt x="245745" y="30048"/>
                  </a:lnTo>
                  <a:lnTo>
                    <a:pt x="247078" y="30480"/>
                  </a:lnTo>
                  <a:lnTo>
                    <a:pt x="249593" y="33782"/>
                  </a:lnTo>
                  <a:lnTo>
                    <a:pt x="253276" y="39941"/>
                  </a:lnTo>
                  <a:lnTo>
                    <a:pt x="260356" y="29337"/>
                  </a:lnTo>
                  <a:close/>
                </a:path>
                <a:path w="752475" h="254000">
                  <a:moveTo>
                    <a:pt x="301713" y="2413"/>
                  </a:moveTo>
                  <a:lnTo>
                    <a:pt x="272364" y="2413"/>
                  </a:lnTo>
                  <a:lnTo>
                    <a:pt x="272364" y="200698"/>
                  </a:lnTo>
                  <a:lnTo>
                    <a:pt x="301713" y="200698"/>
                  </a:lnTo>
                  <a:lnTo>
                    <a:pt x="301713" y="2413"/>
                  </a:lnTo>
                  <a:close/>
                </a:path>
                <a:path w="752475" h="254000">
                  <a:moveTo>
                    <a:pt x="378244" y="77241"/>
                  </a:moveTo>
                  <a:lnTo>
                    <a:pt x="340402" y="89574"/>
                  </a:lnTo>
                  <a:lnTo>
                    <a:pt x="320066" y="122669"/>
                  </a:lnTo>
                  <a:lnTo>
                    <a:pt x="318247" y="139242"/>
                  </a:lnTo>
                  <a:lnTo>
                    <a:pt x="318274" y="141681"/>
                  </a:lnTo>
                  <a:lnTo>
                    <a:pt x="329433" y="179431"/>
                  </a:lnTo>
                  <a:lnTo>
                    <a:pt x="367632" y="202606"/>
                  </a:lnTo>
                  <a:lnTo>
                    <a:pt x="375831" y="203111"/>
                  </a:lnTo>
                  <a:lnTo>
                    <a:pt x="385098" y="202629"/>
                  </a:lnTo>
                  <a:lnTo>
                    <a:pt x="422978" y="184731"/>
                  </a:lnTo>
                  <a:lnTo>
                    <a:pt x="430950" y="175006"/>
                  </a:lnTo>
                  <a:lnTo>
                    <a:pt x="371640" y="175006"/>
                  </a:lnTo>
                  <a:lnTo>
                    <a:pt x="366102" y="173659"/>
                  </a:lnTo>
                  <a:lnTo>
                    <a:pt x="348665" y="150025"/>
                  </a:lnTo>
                  <a:lnTo>
                    <a:pt x="435394" y="150025"/>
                  </a:lnTo>
                  <a:lnTo>
                    <a:pt x="435432" y="144106"/>
                  </a:lnTo>
                  <a:lnTo>
                    <a:pt x="435597" y="141681"/>
                  </a:lnTo>
                  <a:lnTo>
                    <a:pt x="435635" y="139242"/>
                  </a:lnTo>
                  <a:lnTo>
                    <a:pt x="435204" y="130144"/>
                  </a:lnTo>
                  <a:lnTo>
                    <a:pt x="434201" y="123558"/>
                  </a:lnTo>
                  <a:lnTo>
                    <a:pt x="350126" y="123558"/>
                  </a:lnTo>
                  <a:lnTo>
                    <a:pt x="350570" y="122212"/>
                  </a:lnTo>
                  <a:lnTo>
                    <a:pt x="371754" y="104178"/>
                  </a:lnTo>
                  <a:lnTo>
                    <a:pt x="427416" y="104178"/>
                  </a:lnTo>
                  <a:lnTo>
                    <a:pt x="424936" y="99866"/>
                  </a:lnTo>
                  <a:lnTo>
                    <a:pt x="386835" y="77717"/>
                  </a:lnTo>
                  <a:lnTo>
                    <a:pt x="378244" y="77241"/>
                  </a:lnTo>
                  <a:close/>
                </a:path>
                <a:path w="752475" h="254000">
                  <a:moveTo>
                    <a:pt x="411302" y="152971"/>
                  </a:moveTo>
                  <a:lnTo>
                    <a:pt x="405993" y="161925"/>
                  </a:lnTo>
                  <a:lnTo>
                    <a:pt x="400824" y="167843"/>
                  </a:lnTo>
                  <a:lnTo>
                    <a:pt x="390779" y="173570"/>
                  </a:lnTo>
                  <a:lnTo>
                    <a:pt x="384924" y="175006"/>
                  </a:lnTo>
                  <a:lnTo>
                    <a:pt x="430950" y="175006"/>
                  </a:lnTo>
                  <a:lnTo>
                    <a:pt x="435571" y="168287"/>
                  </a:lnTo>
                  <a:lnTo>
                    <a:pt x="411302" y="152971"/>
                  </a:lnTo>
                  <a:close/>
                </a:path>
                <a:path w="752475" h="254000">
                  <a:moveTo>
                    <a:pt x="427416" y="104178"/>
                  </a:moveTo>
                  <a:lnTo>
                    <a:pt x="383616" y="104178"/>
                  </a:lnTo>
                  <a:lnTo>
                    <a:pt x="388251" y="105321"/>
                  </a:lnTo>
                  <a:lnTo>
                    <a:pt x="396036" y="109880"/>
                  </a:lnTo>
                  <a:lnTo>
                    <a:pt x="399072" y="113030"/>
                  </a:lnTo>
                  <a:lnTo>
                    <a:pt x="402361" y="119049"/>
                  </a:lnTo>
                  <a:lnTo>
                    <a:pt x="403186" y="121208"/>
                  </a:lnTo>
                  <a:lnTo>
                    <a:pt x="403745" y="123558"/>
                  </a:lnTo>
                  <a:lnTo>
                    <a:pt x="434201" y="123558"/>
                  </a:lnTo>
                  <a:lnTo>
                    <a:pt x="433911" y="121650"/>
                  </a:lnTo>
                  <a:lnTo>
                    <a:pt x="431756" y="113761"/>
                  </a:lnTo>
                  <a:lnTo>
                    <a:pt x="428739" y="106476"/>
                  </a:lnTo>
                  <a:lnTo>
                    <a:pt x="427416" y="104178"/>
                  </a:lnTo>
                  <a:close/>
                </a:path>
                <a:path w="752475" h="254000">
                  <a:moveTo>
                    <a:pt x="638263" y="214198"/>
                  </a:moveTo>
                  <a:lnTo>
                    <a:pt x="621538" y="239293"/>
                  </a:lnTo>
                  <a:lnTo>
                    <a:pt x="624916" y="243738"/>
                  </a:lnTo>
                  <a:lnTo>
                    <a:pt x="627875" y="246811"/>
                  </a:lnTo>
                  <a:lnTo>
                    <a:pt x="632980" y="250317"/>
                  </a:lnTo>
                  <a:lnTo>
                    <a:pt x="635774" y="251625"/>
                  </a:lnTo>
                  <a:lnTo>
                    <a:pt x="641858" y="253365"/>
                  </a:lnTo>
                  <a:lnTo>
                    <a:pt x="645248" y="253796"/>
                  </a:lnTo>
                  <a:lnTo>
                    <a:pt x="656678" y="253796"/>
                  </a:lnTo>
                  <a:lnTo>
                    <a:pt x="684580" y="226606"/>
                  </a:lnTo>
                  <a:lnTo>
                    <a:pt x="684981" y="224447"/>
                  </a:lnTo>
                  <a:lnTo>
                    <a:pt x="648423" y="224447"/>
                  </a:lnTo>
                  <a:lnTo>
                    <a:pt x="646925" y="224091"/>
                  </a:lnTo>
                  <a:lnTo>
                    <a:pt x="644334" y="222681"/>
                  </a:lnTo>
                  <a:lnTo>
                    <a:pt x="641883" y="219621"/>
                  </a:lnTo>
                  <a:lnTo>
                    <a:pt x="638263" y="214198"/>
                  </a:lnTo>
                  <a:close/>
                </a:path>
                <a:path w="752475" h="254000">
                  <a:moveTo>
                    <a:pt x="686003" y="79667"/>
                  </a:moveTo>
                  <a:lnTo>
                    <a:pt x="656717" y="79667"/>
                  </a:lnTo>
                  <a:lnTo>
                    <a:pt x="656717" y="212521"/>
                  </a:lnTo>
                  <a:lnTo>
                    <a:pt x="656399" y="216141"/>
                  </a:lnTo>
                  <a:lnTo>
                    <a:pt x="655142" y="221119"/>
                  </a:lnTo>
                  <a:lnTo>
                    <a:pt x="654418" y="222719"/>
                  </a:lnTo>
                  <a:lnTo>
                    <a:pt x="653592" y="223393"/>
                  </a:lnTo>
                  <a:lnTo>
                    <a:pt x="652805" y="224091"/>
                  </a:lnTo>
                  <a:lnTo>
                    <a:pt x="651649" y="224447"/>
                  </a:lnTo>
                  <a:lnTo>
                    <a:pt x="684981" y="224447"/>
                  </a:lnTo>
                  <a:lnTo>
                    <a:pt x="685878" y="219621"/>
                  </a:lnTo>
                  <a:lnTo>
                    <a:pt x="686003" y="79667"/>
                  </a:lnTo>
                  <a:close/>
                </a:path>
                <a:path w="752475" h="254000">
                  <a:moveTo>
                    <a:pt x="569328" y="154800"/>
                  </a:moveTo>
                  <a:lnTo>
                    <a:pt x="546163" y="169176"/>
                  </a:lnTo>
                  <a:lnTo>
                    <a:pt x="549783" y="176720"/>
                  </a:lnTo>
                  <a:lnTo>
                    <a:pt x="553859" y="182803"/>
                  </a:lnTo>
                  <a:lnTo>
                    <a:pt x="588949" y="203111"/>
                  </a:lnTo>
                  <a:lnTo>
                    <a:pt x="597077" y="203111"/>
                  </a:lnTo>
                  <a:lnTo>
                    <a:pt x="633426" y="186155"/>
                  </a:lnTo>
                  <a:lnTo>
                    <a:pt x="638477" y="175475"/>
                  </a:lnTo>
                  <a:lnTo>
                    <a:pt x="594220" y="175475"/>
                  </a:lnTo>
                  <a:lnTo>
                    <a:pt x="590715" y="174764"/>
                  </a:lnTo>
                  <a:lnTo>
                    <a:pt x="573176" y="160616"/>
                  </a:lnTo>
                  <a:lnTo>
                    <a:pt x="569328" y="154800"/>
                  </a:lnTo>
                  <a:close/>
                </a:path>
                <a:path w="752475" h="254000">
                  <a:moveTo>
                    <a:pt x="480212" y="2413"/>
                  </a:moveTo>
                  <a:lnTo>
                    <a:pt x="450926" y="2413"/>
                  </a:lnTo>
                  <a:lnTo>
                    <a:pt x="450926" y="200698"/>
                  </a:lnTo>
                  <a:lnTo>
                    <a:pt x="480212" y="200698"/>
                  </a:lnTo>
                  <a:lnTo>
                    <a:pt x="480212" y="153441"/>
                  </a:lnTo>
                  <a:lnTo>
                    <a:pt x="517277" y="153441"/>
                  </a:lnTo>
                  <a:lnTo>
                    <a:pt x="498944" y="130924"/>
                  </a:lnTo>
                  <a:lnTo>
                    <a:pt x="518849" y="112026"/>
                  </a:lnTo>
                  <a:lnTo>
                    <a:pt x="480212" y="112026"/>
                  </a:lnTo>
                  <a:lnTo>
                    <a:pt x="480212" y="2413"/>
                  </a:lnTo>
                  <a:close/>
                </a:path>
                <a:path w="752475" h="254000">
                  <a:moveTo>
                    <a:pt x="517277" y="153441"/>
                  </a:moveTo>
                  <a:lnTo>
                    <a:pt x="480212" y="153441"/>
                  </a:lnTo>
                  <a:lnTo>
                    <a:pt x="518744" y="200698"/>
                  </a:lnTo>
                  <a:lnTo>
                    <a:pt x="555752" y="200698"/>
                  </a:lnTo>
                  <a:lnTo>
                    <a:pt x="517277" y="153441"/>
                  </a:lnTo>
                  <a:close/>
                </a:path>
                <a:path w="752475" h="254000">
                  <a:moveTo>
                    <a:pt x="600697" y="77241"/>
                  </a:moveTo>
                  <a:lnTo>
                    <a:pt x="587616" y="77241"/>
                  </a:lnTo>
                  <a:lnTo>
                    <a:pt x="581215" y="78422"/>
                  </a:lnTo>
                  <a:lnTo>
                    <a:pt x="568642" y="83146"/>
                  </a:lnTo>
                  <a:lnTo>
                    <a:pt x="563435" y="86906"/>
                  </a:lnTo>
                  <a:lnTo>
                    <a:pt x="555231" y="97243"/>
                  </a:lnTo>
                  <a:lnTo>
                    <a:pt x="553186" y="103682"/>
                  </a:lnTo>
                  <a:lnTo>
                    <a:pt x="553186" y="119011"/>
                  </a:lnTo>
                  <a:lnTo>
                    <a:pt x="583222" y="147434"/>
                  </a:lnTo>
                  <a:lnTo>
                    <a:pt x="592493" y="151003"/>
                  </a:lnTo>
                  <a:lnTo>
                    <a:pt x="596353" y="152628"/>
                  </a:lnTo>
                  <a:lnTo>
                    <a:pt x="599846" y="154330"/>
                  </a:lnTo>
                  <a:lnTo>
                    <a:pt x="603389" y="156006"/>
                  </a:lnTo>
                  <a:lnTo>
                    <a:pt x="606056" y="157835"/>
                  </a:lnTo>
                  <a:lnTo>
                    <a:pt x="607872" y="159804"/>
                  </a:lnTo>
                  <a:lnTo>
                    <a:pt x="609714" y="161721"/>
                  </a:lnTo>
                  <a:lnTo>
                    <a:pt x="610641" y="163944"/>
                  </a:lnTo>
                  <a:lnTo>
                    <a:pt x="610641" y="169214"/>
                  </a:lnTo>
                  <a:lnTo>
                    <a:pt x="609600" y="171411"/>
                  </a:lnTo>
                  <a:lnTo>
                    <a:pt x="605472" y="174675"/>
                  </a:lnTo>
                  <a:lnTo>
                    <a:pt x="602310" y="175475"/>
                  </a:lnTo>
                  <a:lnTo>
                    <a:pt x="638477" y="175475"/>
                  </a:lnTo>
                  <a:lnTo>
                    <a:pt x="639464" y="172305"/>
                  </a:lnTo>
                  <a:lnTo>
                    <a:pt x="640175" y="164807"/>
                  </a:lnTo>
                  <a:lnTo>
                    <a:pt x="640219" y="156641"/>
                  </a:lnTo>
                  <a:lnTo>
                    <a:pt x="638378" y="150342"/>
                  </a:lnTo>
                  <a:lnTo>
                    <a:pt x="602094" y="124447"/>
                  </a:lnTo>
                  <a:lnTo>
                    <a:pt x="598398" y="122923"/>
                  </a:lnTo>
                  <a:lnTo>
                    <a:pt x="582053" y="108432"/>
                  </a:lnTo>
                  <a:lnTo>
                    <a:pt x="582904" y="107022"/>
                  </a:lnTo>
                  <a:lnTo>
                    <a:pt x="584593" y="106006"/>
                  </a:lnTo>
                  <a:lnTo>
                    <a:pt x="586282" y="104940"/>
                  </a:lnTo>
                  <a:lnTo>
                    <a:pt x="588683" y="104419"/>
                  </a:lnTo>
                  <a:lnTo>
                    <a:pt x="640113" y="104419"/>
                  </a:lnTo>
                  <a:lnTo>
                    <a:pt x="636803" y="98209"/>
                  </a:lnTo>
                  <a:lnTo>
                    <a:pt x="632536" y="92646"/>
                  </a:lnTo>
                  <a:lnTo>
                    <a:pt x="623506" y="85420"/>
                  </a:lnTo>
                  <a:lnTo>
                    <a:pt x="618350" y="82550"/>
                  </a:lnTo>
                  <a:lnTo>
                    <a:pt x="606844" y="78308"/>
                  </a:lnTo>
                  <a:lnTo>
                    <a:pt x="600697" y="77241"/>
                  </a:lnTo>
                  <a:close/>
                </a:path>
                <a:path w="752475" h="254000">
                  <a:moveTo>
                    <a:pt x="640113" y="104419"/>
                  </a:moveTo>
                  <a:lnTo>
                    <a:pt x="596646" y="104419"/>
                  </a:lnTo>
                  <a:lnTo>
                    <a:pt x="601027" y="105575"/>
                  </a:lnTo>
                  <a:lnTo>
                    <a:pt x="608812" y="110210"/>
                  </a:lnTo>
                  <a:lnTo>
                    <a:pt x="613016" y="114427"/>
                  </a:lnTo>
                  <a:lnTo>
                    <a:pt x="617537" y="120561"/>
                  </a:lnTo>
                  <a:lnTo>
                    <a:pt x="640803" y="105714"/>
                  </a:lnTo>
                  <a:lnTo>
                    <a:pt x="640113" y="104419"/>
                  </a:lnTo>
                  <a:close/>
                </a:path>
                <a:path w="752475" h="254000">
                  <a:moveTo>
                    <a:pt x="552932" y="79667"/>
                  </a:moveTo>
                  <a:lnTo>
                    <a:pt x="514273" y="79667"/>
                  </a:lnTo>
                  <a:lnTo>
                    <a:pt x="480212" y="112026"/>
                  </a:lnTo>
                  <a:lnTo>
                    <a:pt x="518849" y="112026"/>
                  </a:lnTo>
                  <a:lnTo>
                    <a:pt x="552932" y="79667"/>
                  </a:lnTo>
                  <a:close/>
                </a:path>
                <a:path w="752475" h="254000">
                  <a:moveTo>
                    <a:pt x="675449" y="20739"/>
                  </a:moveTo>
                  <a:lnTo>
                    <a:pt x="665518" y="20739"/>
                  </a:lnTo>
                  <a:lnTo>
                    <a:pt x="661275" y="22479"/>
                  </a:lnTo>
                  <a:lnTo>
                    <a:pt x="654138" y="29375"/>
                  </a:lnTo>
                  <a:lnTo>
                    <a:pt x="652348" y="33680"/>
                  </a:lnTo>
                  <a:lnTo>
                    <a:pt x="652348" y="43738"/>
                  </a:lnTo>
                  <a:lnTo>
                    <a:pt x="654113" y="47980"/>
                  </a:lnTo>
                  <a:lnTo>
                    <a:pt x="657656" y="51549"/>
                  </a:lnTo>
                  <a:lnTo>
                    <a:pt x="661225" y="55092"/>
                  </a:lnTo>
                  <a:lnTo>
                    <a:pt x="665480" y="56857"/>
                  </a:lnTo>
                  <a:lnTo>
                    <a:pt x="675487" y="56857"/>
                  </a:lnTo>
                  <a:lnTo>
                    <a:pt x="679767" y="55067"/>
                  </a:lnTo>
                  <a:lnTo>
                    <a:pt x="686689" y="47929"/>
                  </a:lnTo>
                  <a:lnTo>
                    <a:pt x="688400" y="43738"/>
                  </a:lnTo>
                  <a:lnTo>
                    <a:pt x="688400" y="33680"/>
                  </a:lnTo>
                  <a:lnTo>
                    <a:pt x="686663" y="29438"/>
                  </a:lnTo>
                  <a:lnTo>
                    <a:pt x="683171" y="25984"/>
                  </a:lnTo>
                  <a:lnTo>
                    <a:pt x="679716" y="22479"/>
                  </a:lnTo>
                  <a:lnTo>
                    <a:pt x="675449" y="20739"/>
                  </a:lnTo>
                  <a:close/>
                </a:path>
                <a:path w="752475" h="254000">
                  <a:moveTo>
                    <a:pt x="739165" y="20497"/>
                  </a:moveTo>
                  <a:lnTo>
                    <a:pt x="729183" y="20497"/>
                  </a:lnTo>
                  <a:lnTo>
                    <a:pt x="724902" y="22288"/>
                  </a:lnTo>
                  <a:lnTo>
                    <a:pt x="717613" y="29337"/>
                  </a:lnTo>
                  <a:lnTo>
                    <a:pt x="715784" y="33680"/>
                  </a:lnTo>
                  <a:lnTo>
                    <a:pt x="715784" y="43738"/>
                  </a:lnTo>
                  <a:lnTo>
                    <a:pt x="717600" y="48018"/>
                  </a:lnTo>
                  <a:lnTo>
                    <a:pt x="721207" y="51676"/>
                  </a:lnTo>
                  <a:lnTo>
                    <a:pt x="724865" y="55283"/>
                  </a:lnTo>
                  <a:lnTo>
                    <a:pt x="729145" y="57099"/>
                  </a:lnTo>
                  <a:lnTo>
                    <a:pt x="739203" y="57099"/>
                  </a:lnTo>
                  <a:lnTo>
                    <a:pt x="743546" y="55270"/>
                  </a:lnTo>
                  <a:lnTo>
                    <a:pt x="750620" y="47967"/>
                  </a:lnTo>
                  <a:lnTo>
                    <a:pt x="752370" y="43738"/>
                  </a:lnTo>
                  <a:lnTo>
                    <a:pt x="752370" y="33680"/>
                  </a:lnTo>
                  <a:lnTo>
                    <a:pt x="750595" y="29400"/>
                  </a:lnTo>
                  <a:lnTo>
                    <a:pt x="747014" y="25857"/>
                  </a:lnTo>
                  <a:lnTo>
                    <a:pt x="743483" y="22288"/>
                  </a:lnTo>
                  <a:lnTo>
                    <a:pt x="739165" y="20497"/>
                  </a:lnTo>
                  <a:close/>
                </a:path>
                <a:path w="752475" h="254000">
                  <a:moveTo>
                    <a:pt x="748728" y="79667"/>
                  </a:moveTo>
                  <a:lnTo>
                    <a:pt x="719442" y="79667"/>
                  </a:lnTo>
                  <a:lnTo>
                    <a:pt x="719442" y="200698"/>
                  </a:lnTo>
                  <a:lnTo>
                    <a:pt x="748728" y="200698"/>
                  </a:lnTo>
                  <a:lnTo>
                    <a:pt x="748728" y="79667"/>
                  </a:lnTo>
                  <a:close/>
                </a:path>
              </a:pathLst>
            </a:custGeom>
            <a:solidFill>
              <a:srgbClr val="22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854" y="4061523"/>
              <a:ext cx="1290396" cy="2152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751647" y="3424724"/>
            <a:ext cx="5976620" cy="1182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900" spc="-40" dirty="0">
                <a:solidFill>
                  <a:srgbClr val="222020"/>
                </a:solidFill>
                <a:latin typeface="Trebuchet MS"/>
                <a:cs typeface="Trebuchet MS"/>
              </a:rPr>
              <a:t>Zíozumienie</a:t>
            </a:r>
            <a:r>
              <a:rPr sz="19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optyki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spc="-150" dirty="0">
                <a:solidFill>
                  <a:srgbClr val="222020"/>
                </a:solidFill>
                <a:latin typeface="Trebuchet MS"/>
                <a:cs typeface="Trebuchet MS"/>
              </a:rPr>
              <a:t>jest</a:t>
            </a:r>
            <a:r>
              <a:rPr sz="19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222020"/>
                </a:solidFill>
                <a:latin typeface="Trebuchet MS"/>
                <a:cs typeface="Trebuchet MS"/>
              </a:rPr>
              <a:t>kluczowe</a:t>
            </a:r>
            <a:r>
              <a:rPr sz="19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222020"/>
                </a:solidFill>
                <a:latin typeface="Trebuchet MS"/>
                <a:cs typeface="Trebuchet MS"/>
              </a:rPr>
              <a:t>dla</a:t>
            </a:r>
            <a:r>
              <a:rPr sz="19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222020"/>
                </a:solidFill>
                <a:latin typeface="Trebuchet MS"/>
                <a:cs typeface="Trebuchet MS"/>
              </a:rPr>
              <a:t>analizy</a:t>
            </a:r>
            <a:r>
              <a:rPr sz="19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układów 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optycznych</a:t>
            </a:r>
            <a:r>
              <a:rPr sz="1900" spc="-80" dirty="0">
                <a:solidFill>
                  <a:srgbClr val="222020"/>
                </a:solidFill>
                <a:latin typeface="Trebuchet MS"/>
                <a:cs typeface="Trebuchet MS"/>
              </a:rPr>
              <a:t>. </a:t>
            </a:r>
            <a:r>
              <a:rPr sz="1900" spc="-25" dirty="0">
                <a:solidFill>
                  <a:srgbClr val="222020"/>
                </a:solidFill>
                <a:latin typeface="Trebuchet MS"/>
                <a:cs typeface="Trebuchet MS"/>
              </a:rPr>
              <a:t>Dowiedz </a:t>
            </a:r>
            <a:r>
              <a:rPr sz="1900" spc="45" dirty="0">
                <a:solidFill>
                  <a:srgbClr val="222020"/>
                </a:solidFill>
                <a:latin typeface="Trebuchet MS"/>
                <a:cs typeface="Trebuchet MS"/>
              </a:rPr>
              <a:t>siş </a:t>
            </a:r>
            <a:r>
              <a:rPr sz="1900" spc="15" dirty="0">
                <a:solidFill>
                  <a:srgbClr val="222020"/>
                </a:solidFill>
                <a:latin typeface="Trebuchet MS"/>
                <a:cs typeface="Trebuchet MS"/>
              </a:rPr>
              <a:t>o </a:t>
            </a:r>
            <a:r>
              <a:rPr sz="1900" spc="-90" dirty="0">
                <a:latin typeface="Trebuchet MS"/>
                <a:cs typeface="Trebuchet MS"/>
              </a:rPr>
              <a:t>íefleksji</a:t>
            </a:r>
            <a:r>
              <a:rPr sz="1900" spc="-90" dirty="0">
                <a:solidFill>
                  <a:srgbClr val="222020"/>
                </a:solidFill>
                <a:latin typeface="Trebuchet MS"/>
                <a:cs typeface="Trebuchet MS"/>
              </a:rPr>
              <a:t>, </a:t>
            </a:r>
            <a:r>
              <a:rPr sz="1900" spc="-70" dirty="0">
                <a:latin typeface="Trebuchet MS"/>
                <a:cs typeface="Trebuchet MS"/>
              </a:rPr>
              <a:t>íefíakcji 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oíaz </a:t>
            </a:r>
            <a:r>
              <a:rPr sz="1900" spc="-150" dirty="0">
                <a:solidFill>
                  <a:srgbClr val="222020"/>
                </a:solidFill>
                <a:latin typeface="Trebuchet MS"/>
                <a:cs typeface="Trebuchet MS"/>
              </a:rPr>
              <a:t>jak</a:t>
            </a:r>
            <a:r>
              <a:rPr sz="1900" spc="-14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185" dirty="0">
                <a:solidFill>
                  <a:srgbClr val="222020"/>
                </a:solidFill>
                <a:latin typeface="Trebuchet MS"/>
                <a:cs typeface="Trebuchet MS"/>
              </a:rPr>
              <a:t>te </a:t>
            </a:r>
            <a:r>
              <a:rPr sz="1900" spc="-18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222020"/>
                </a:solidFill>
                <a:latin typeface="Trebuchet MS"/>
                <a:cs typeface="Trebuchet MS"/>
              </a:rPr>
              <a:t>zjawiska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222020"/>
                </a:solidFill>
                <a:latin typeface="Trebuchet MS"/>
                <a:cs typeface="Trebuchet MS"/>
              </a:rPr>
              <a:t>wpływają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222020"/>
                </a:solidFill>
                <a:latin typeface="Trebuchet MS"/>
                <a:cs typeface="Trebuchet MS"/>
              </a:rPr>
              <a:t>na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obíazowanie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222020"/>
                </a:solidFill>
                <a:latin typeface="Trebuchet MS"/>
                <a:cs typeface="Trebuchet MS"/>
              </a:rPr>
              <a:t>w</a:t>
            </a:r>
            <a:r>
              <a:rPr sz="19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222020"/>
                </a:solidFill>
                <a:latin typeface="Trebuchet MS"/>
                <a:cs typeface="Trebuchet MS"/>
              </a:rPr>
              <a:t>skaneíach.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240" dirty="0">
                <a:solidFill>
                  <a:srgbClr val="222020"/>
                </a:solidFill>
                <a:latin typeface="Trebuchet MS"/>
                <a:cs typeface="Trebuchet MS"/>
              </a:rPr>
              <a:t>Te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222020"/>
                </a:solidFill>
                <a:latin typeface="Trebuchet MS"/>
                <a:cs typeface="Trebuchet MS"/>
              </a:rPr>
              <a:t>zasady </a:t>
            </a:r>
            <a:r>
              <a:rPr sz="1900" spc="-55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222020"/>
                </a:solidFill>
                <a:latin typeface="Trebuchet MS"/>
                <a:cs typeface="Trebuchet MS"/>
              </a:rPr>
              <a:t>są</a:t>
            </a:r>
            <a:r>
              <a:rPr sz="19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222020"/>
                </a:solidFill>
                <a:latin typeface="Trebuchet MS"/>
                <a:cs typeface="Trebuchet MS"/>
              </a:rPr>
              <a:t>fundamentem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222020"/>
                </a:solidFill>
                <a:latin typeface="Trebuchet MS"/>
                <a:cs typeface="Trebuchet MS"/>
              </a:rPr>
              <a:t>dla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222020"/>
                </a:solidFill>
                <a:latin typeface="Trebuchet MS"/>
                <a:cs typeface="Trebuchet MS"/>
              </a:rPr>
              <a:t>wszelkich</a:t>
            </a:r>
            <a:r>
              <a:rPr sz="19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222020"/>
                </a:solidFill>
                <a:latin typeface="Trebuchet MS"/>
                <a:cs typeface="Trebuchet MS"/>
              </a:rPr>
              <a:t>technologii</a:t>
            </a:r>
            <a:r>
              <a:rPr sz="19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222020"/>
                </a:solidFill>
                <a:latin typeface="Trebuchet MS"/>
                <a:cs typeface="Trebuchet MS"/>
              </a:rPr>
              <a:t>optycznych.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8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654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3463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52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03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838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654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463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52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03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38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64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15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654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64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15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15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3463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64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15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37804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3039" y="99364"/>
                </a:lnTo>
                <a:lnTo>
                  <a:pt x="292353" y="0"/>
                </a:lnTo>
                <a:lnTo>
                  <a:pt x="385952" y="93599"/>
                </a:lnTo>
                <a:lnTo>
                  <a:pt x="286511" y="192951"/>
                </a:lnTo>
                <a:lnTo>
                  <a:pt x="385952" y="292315"/>
                </a:lnTo>
                <a:lnTo>
                  <a:pt x="292353" y="385909"/>
                </a:lnTo>
                <a:lnTo>
                  <a:pt x="193039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440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5647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12" y="99364"/>
                </a:lnTo>
                <a:lnTo>
                  <a:pt x="292353" y="0"/>
                </a:lnTo>
                <a:lnTo>
                  <a:pt x="385952" y="93599"/>
                </a:lnTo>
                <a:lnTo>
                  <a:pt x="286511" y="192951"/>
                </a:lnTo>
                <a:lnTo>
                  <a:pt x="385952" y="292315"/>
                </a:lnTo>
                <a:lnTo>
                  <a:pt x="292353" y="385909"/>
                </a:lnTo>
                <a:lnTo>
                  <a:pt x="192912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313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13492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12" y="99364"/>
                </a:lnTo>
                <a:lnTo>
                  <a:pt x="292226" y="0"/>
                </a:lnTo>
                <a:lnTo>
                  <a:pt x="385825" y="93599"/>
                </a:lnTo>
                <a:lnTo>
                  <a:pt x="286511" y="192951"/>
                </a:lnTo>
                <a:lnTo>
                  <a:pt x="385825" y="292315"/>
                </a:lnTo>
                <a:lnTo>
                  <a:pt x="292226" y="385909"/>
                </a:lnTo>
                <a:lnTo>
                  <a:pt x="192912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313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37804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3039" y="99352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1"/>
                </a:lnTo>
                <a:lnTo>
                  <a:pt x="292353" y="385900"/>
                </a:lnTo>
                <a:lnTo>
                  <a:pt x="193039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440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75647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2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1"/>
                </a:lnTo>
                <a:lnTo>
                  <a:pt x="292353" y="385900"/>
                </a:lnTo>
                <a:lnTo>
                  <a:pt x="192912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13492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2"/>
                </a:lnTo>
                <a:lnTo>
                  <a:pt x="292226" y="0"/>
                </a:lnTo>
                <a:lnTo>
                  <a:pt x="385825" y="93592"/>
                </a:lnTo>
                <a:lnTo>
                  <a:pt x="286511" y="192949"/>
                </a:lnTo>
                <a:lnTo>
                  <a:pt x="385825" y="292301"/>
                </a:lnTo>
                <a:lnTo>
                  <a:pt x="292226" y="385900"/>
                </a:lnTo>
                <a:lnTo>
                  <a:pt x="192912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37804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3039" y="99357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8"/>
                </a:lnTo>
                <a:lnTo>
                  <a:pt x="292353" y="385900"/>
                </a:lnTo>
                <a:lnTo>
                  <a:pt x="193039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440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75647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7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8"/>
                </a:lnTo>
                <a:lnTo>
                  <a:pt x="292353" y="385900"/>
                </a:lnTo>
                <a:lnTo>
                  <a:pt x="192912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13492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7"/>
                </a:lnTo>
                <a:lnTo>
                  <a:pt x="292226" y="0"/>
                </a:lnTo>
                <a:lnTo>
                  <a:pt x="385825" y="93592"/>
                </a:lnTo>
                <a:lnTo>
                  <a:pt x="286511" y="192949"/>
                </a:lnTo>
                <a:lnTo>
                  <a:pt x="385825" y="292308"/>
                </a:lnTo>
                <a:lnTo>
                  <a:pt x="292226" y="385900"/>
                </a:lnTo>
                <a:lnTo>
                  <a:pt x="192912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0589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32635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54045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75330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97376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18787" y="519125"/>
            <a:ext cx="559435" cy="647700"/>
          </a:xfrm>
          <a:custGeom>
            <a:avLst/>
            <a:gdLst/>
            <a:ahLst/>
            <a:cxnLst/>
            <a:rect l="l" t="t" r="r" b="b"/>
            <a:pathLst>
              <a:path w="559434" h="647700">
                <a:moveTo>
                  <a:pt x="0" y="0"/>
                </a:moveTo>
                <a:lnTo>
                  <a:pt x="0" y="647699"/>
                </a:lnTo>
                <a:lnTo>
                  <a:pt x="1536" y="647699"/>
                </a:lnTo>
                <a:lnTo>
                  <a:pt x="558925" y="325468"/>
                </a:lnTo>
                <a:lnTo>
                  <a:pt x="558925" y="32238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4356" y="9119516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81" y="0"/>
                </a:moveTo>
                <a:lnTo>
                  <a:pt x="0" y="323938"/>
                </a:lnTo>
                <a:lnTo>
                  <a:pt x="561581" y="648592"/>
                </a:lnTo>
                <a:lnTo>
                  <a:pt x="56158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2996" y="9119516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8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1648" y="9119516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8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9577" y="9119516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8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8231" y="9119516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2" y="0"/>
                </a:moveTo>
                <a:lnTo>
                  <a:pt x="0" y="323938"/>
                </a:lnTo>
                <a:lnTo>
                  <a:pt x="561592" y="648592"/>
                </a:lnTo>
                <a:lnTo>
                  <a:pt x="561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878" y="9119516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2" y="0"/>
                </a:moveTo>
                <a:lnTo>
                  <a:pt x="0" y="323938"/>
                </a:lnTo>
                <a:lnTo>
                  <a:pt x="561592" y="648592"/>
                </a:lnTo>
                <a:lnTo>
                  <a:pt x="561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822456" y="3399333"/>
            <a:ext cx="864870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-100" dirty="0"/>
              <a:t>Zasad</a:t>
            </a:r>
            <a:r>
              <a:rPr sz="6350" spc="-95" dirty="0"/>
              <a:t>a</a:t>
            </a:r>
            <a:r>
              <a:rPr sz="6350" spc="-615" dirty="0"/>
              <a:t> </a:t>
            </a:r>
            <a:r>
              <a:rPr sz="6350" spc="-150" dirty="0"/>
              <a:t>Działania</a:t>
            </a:r>
            <a:r>
              <a:rPr sz="6350" spc="-605" dirty="0"/>
              <a:t> </a:t>
            </a:r>
            <a:r>
              <a:rPr sz="6350" spc="-30" dirty="0"/>
              <a:t>Skane</a:t>
            </a:r>
            <a:r>
              <a:rPr sz="6350" spc="-370" dirty="0"/>
              <a:t>r</a:t>
            </a:r>
            <a:r>
              <a:rPr sz="6350" spc="-215" dirty="0"/>
              <a:t>a</a:t>
            </a:r>
            <a:endParaRPr sz="6350"/>
          </a:p>
        </p:txBody>
      </p:sp>
      <p:grpSp>
        <p:nvGrpSpPr>
          <p:cNvPr id="33" name="object 33"/>
          <p:cNvGrpSpPr/>
          <p:nvPr/>
        </p:nvGrpSpPr>
        <p:grpSpPr>
          <a:xfrm>
            <a:off x="7988236" y="5067160"/>
            <a:ext cx="2945130" cy="655320"/>
            <a:chOff x="7988236" y="5067160"/>
            <a:chExt cx="2945130" cy="65532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8236" y="5067160"/>
              <a:ext cx="1792541" cy="33074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679675" y="5438635"/>
              <a:ext cx="2253615" cy="283845"/>
            </a:xfrm>
            <a:custGeom>
              <a:avLst/>
              <a:gdLst/>
              <a:ahLst/>
              <a:cxnLst/>
              <a:rect l="l" t="t" r="r" b="b"/>
              <a:pathLst>
                <a:path w="2253615" h="283845">
                  <a:moveTo>
                    <a:pt x="38608" y="0"/>
                  </a:moveTo>
                  <a:lnTo>
                    <a:pt x="0" y="0"/>
                  </a:lnTo>
                  <a:lnTo>
                    <a:pt x="0" y="260896"/>
                  </a:lnTo>
                  <a:lnTo>
                    <a:pt x="38608" y="260896"/>
                  </a:lnTo>
                  <a:lnTo>
                    <a:pt x="38608" y="0"/>
                  </a:lnTo>
                  <a:close/>
                </a:path>
                <a:path w="2253615" h="283845">
                  <a:moveTo>
                    <a:pt x="205282" y="101650"/>
                  </a:moveTo>
                  <a:lnTo>
                    <a:pt x="166751" y="101650"/>
                  </a:lnTo>
                  <a:lnTo>
                    <a:pt x="166751" y="203212"/>
                  </a:lnTo>
                  <a:lnTo>
                    <a:pt x="165506" y="208457"/>
                  </a:lnTo>
                  <a:lnTo>
                    <a:pt x="160540" y="217347"/>
                  </a:lnTo>
                  <a:lnTo>
                    <a:pt x="157010" y="220840"/>
                  </a:lnTo>
                  <a:lnTo>
                    <a:pt x="147853" y="225844"/>
                  </a:lnTo>
                  <a:lnTo>
                    <a:pt x="142430" y="227088"/>
                  </a:lnTo>
                  <a:lnTo>
                    <a:pt x="128054" y="227088"/>
                  </a:lnTo>
                  <a:lnTo>
                    <a:pt x="121958" y="224612"/>
                  </a:lnTo>
                  <a:lnTo>
                    <a:pt x="113690" y="214680"/>
                  </a:lnTo>
                  <a:lnTo>
                    <a:pt x="111620" y="207187"/>
                  </a:lnTo>
                  <a:lnTo>
                    <a:pt x="111620" y="101650"/>
                  </a:lnTo>
                  <a:lnTo>
                    <a:pt x="73012" y="101650"/>
                  </a:lnTo>
                  <a:lnTo>
                    <a:pt x="73012" y="200342"/>
                  </a:lnTo>
                  <a:lnTo>
                    <a:pt x="73964" y="213931"/>
                  </a:lnTo>
                  <a:lnTo>
                    <a:pt x="96837" y="254177"/>
                  </a:lnTo>
                  <a:lnTo>
                    <a:pt x="129768" y="264071"/>
                  </a:lnTo>
                  <a:lnTo>
                    <a:pt x="137744" y="263613"/>
                  </a:lnTo>
                  <a:lnTo>
                    <a:pt x="168998" y="248539"/>
                  </a:lnTo>
                  <a:lnTo>
                    <a:pt x="166751" y="260896"/>
                  </a:lnTo>
                  <a:lnTo>
                    <a:pt x="205282" y="260896"/>
                  </a:lnTo>
                  <a:lnTo>
                    <a:pt x="205282" y="248539"/>
                  </a:lnTo>
                  <a:lnTo>
                    <a:pt x="205282" y="227088"/>
                  </a:lnTo>
                  <a:lnTo>
                    <a:pt x="205282" y="101650"/>
                  </a:lnTo>
                  <a:close/>
                </a:path>
                <a:path w="2253615" h="283845">
                  <a:moveTo>
                    <a:pt x="431647" y="101650"/>
                  </a:moveTo>
                  <a:lnTo>
                    <a:pt x="407758" y="101650"/>
                  </a:lnTo>
                  <a:lnTo>
                    <a:pt x="407758" y="50787"/>
                  </a:lnTo>
                  <a:lnTo>
                    <a:pt x="369239" y="50787"/>
                  </a:lnTo>
                  <a:lnTo>
                    <a:pt x="369239" y="101650"/>
                  </a:lnTo>
                  <a:lnTo>
                    <a:pt x="345351" y="101650"/>
                  </a:lnTo>
                  <a:lnTo>
                    <a:pt x="345351" y="130848"/>
                  </a:lnTo>
                  <a:lnTo>
                    <a:pt x="303606" y="99860"/>
                  </a:lnTo>
                  <a:lnTo>
                    <a:pt x="295529" y="98463"/>
                  </a:lnTo>
                  <a:lnTo>
                    <a:pt x="286893" y="98463"/>
                  </a:lnTo>
                  <a:lnTo>
                    <a:pt x="246494" y="111188"/>
                  </a:lnTo>
                  <a:lnTo>
                    <a:pt x="233032" y="143903"/>
                  </a:lnTo>
                  <a:lnTo>
                    <a:pt x="233476" y="150609"/>
                  </a:lnTo>
                  <a:lnTo>
                    <a:pt x="265722" y="187604"/>
                  </a:lnTo>
                  <a:lnTo>
                    <a:pt x="284721" y="195503"/>
                  </a:lnTo>
                  <a:lnTo>
                    <a:pt x="289814" y="197650"/>
                  </a:lnTo>
                  <a:lnTo>
                    <a:pt x="299059" y="202095"/>
                  </a:lnTo>
                  <a:lnTo>
                    <a:pt x="302577" y="204508"/>
                  </a:lnTo>
                  <a:lnTo>
                    <a:pt x="304952" y="207086"/>
                  </a:lnTo>
                  <a:lnTo>
                    <a:pt x="307390" y="209613"/>
                  </a:lnTo>
                  <a:lnTo>
                    <a:pt x="308597" y="212534"/>
                  </a:lnTo>
                  <a:lnTo>
                    <a:pt x="308597" y="219468"/>
                  </a:lnTo>
                  <a:lnTo>
                    <a:pt x="307225" y="222364"/>
                  </a:lnTo>
                  <a:lnTo>
                    <a:pt x="301802" y="226644"/>
                  </a:lnTo>
                  <a:lnTo>
                    <a:pt x="297637" y="227711"/>
                  </a:lnTo>
                  <a:lnTo>
                    <a:pt x="286994" y="227711"/>
                  </a:lnTo>
                  <a:lnTo>
                    <a:pt x="254254" y="200494"/>
                  </a:lnTo>
                  <a:lnTo>
                    <a:pt x="223774" y="219417"/>
                  </a:lnTo>
                  <a:lnTo>
                    <a:pt x="249809" y="251714"/>
                  </a:lnTo>
                  <a:lnTo>
                    <a:pt x="290766" y="264071"/>
                  </a:lnTo>
                  <a:lnTo>
                    <a:pt x="302704" y="263169"/>
                  </a:lnTo>
                  <a:lnTo>
                    <a:pt x="338569" y="241757"/>
                  </a:lnTo>
                  <a:lnTo>
                    <a:pt x="345224" y="227711"/>
                  </a:lnTo>
                  <a:lnTo>
                    <a:pt x="346519" y="223545"/>
                  </a:lnTo>
                  <a:lnTo>
                    <a:pt x="347395" y="214388"/>
                  </a:lnTo>
                  <a:lnTo>
                    <a:pt x="347484" y="212534"/>
                  </a:lnTo>
                  <a:lnTo>
                    <a:pt x="347065" y="205803"/>
                  </a:lnTo>
                  <a:lnTo>
                    <a:pt x="321703" y="172123"/>
                  </a:lnTo>
                  <a:lnTo>
                    <a:pt x="292493" y="158559"/>
                  </a:lnTo>
                  <a:lnTo>
                    <a:pt x="287896" y="156464"/>
                  </a:lnTo>
                  <a:lnTo>
                    <a:pt x="270992" y="143903"/>
                  </a:lnTo>
                  <a:lnTo>
                    <a:pt x="270992" y="139509"/>
                  </a:lnTo>
                  <a:lnTo>
                    <a:pt x="272110" y="137642"/>
                  </a:lnTo>
                  <a:lnTo>
                    <a:pt x="274332" y="136296"/>
                  </a:lnTo>
                  <a:lnTo>
                    <a:pt x="276555" y="134912"/>
                  </a:lnTo>
                  <a:lnTo>
                    <a:pt x="279704" y="134200"/>
                  </a:lnTo>
                  <a:lnTo>
                    <a:pt x="290195" y="134200"/>
                  </a:lnTo>
                  <a:lnTo>
                    <a:pt x="295960" y="135737"/>
                  </a:lnTo>
                  <a:lnTo>
                    <a:pt x="306197" y="141833"/>
                  </a:lnTo>
                  <a:lnTo>
                    <a:pt x="311721" y="147383"/>
                  </a:lnTo>
                  <a:lnTo>
                    <a:pt x="317665" y="155460"/>
                  </a:lnTo>
                  <a:lnTo>
                    <a:pt x="345351" y="137807"/>
                  </a:lnTo>
                  <a:lnTo>
                    <a:pt x="345351" y="138633"/>
                  </a:lnTo>
                  <a:lnTo>
                    <a:pt x="369239" y="138633"/>
                  </a:lnTo>
                  <a:lnTo>
                    <a:pt x="369239" y="260896"/>
                  </a:lnTo>
                  <a:lnTo>
                    <a:pt x="407758" y="260896"/>
                  </a:lnTo>
                  <a:lnTo>
                    <a:pt x="407758" y="138633"/>
                  </a:lnTo>
                  <a:lnTo>
                    <a:pt x="431647" y="138633"/>
                  </a:lnTo>
                  <a:lnTo>
                    <a:pt x="431647" y="101650"/>
                  </a:lnTo>
                  <a:close/>
                </a:path>
                <a:path w="2253615" h="283845">
                  <a:moveTo>
                    <a:pt x="585584" y="179997"/>
                  </a:moveTo>
                  <a:lnTo>
                    <a:pt x="585025" y="168071"/>
                  </a:lnTo>
                  <a:lnTo>
                    <a:pt x="583704" y="159410"/>
                  </a:lnTo>
                  <a:lnTo>
                    <a:pt x="583323" y="156895"/>
                  </a:lnTo>
                  <a:lnTo>
                    <a:pt x="565518" y="120586"/>
                  </a:lnTo>
                  <a:lnTo>
                    <a:pt x="543648" y="105117"/>
                  </a:lnTo>
                  <a:lnTo>
                    <a:pt x="543648" y="159410"/>
                  </a:lnTo>
                  <a:lnTo>
                    <a:pt x="473087" y="159410"/>
                  </a:lnTo>
                  <a:lnTo>
                    <a:pt x="501561" y="133896"/>
                  </a:lnTo>
                  <a:lnTo>
                    <a:pt x="517169" y="133896"/>
                  </a:lnTo>
                  <a:lnTo>
                    <a:pt x="543648" y="159410"/>
                  </a:lnTo>
                  <a:lnTo>
                    <a:pt x="543648" y="105117"/>
                  </a:lnTo>
                  <a:lnTo>
                    <a:pt x="541578" y="104101"/>
                  </a:lnTo>
                  <a:lnTo>
                    <a:pt x="531876" y="100977"/>
                  </a:lnTo>
                  <a:lnTo>
                    <a:pt x="521385" y="99098"/>
                  </a:lnTo>
                  <a:lnTo>
                    <a:pt x="510082" y="98463"/>
                  </a:lnTo>
                  <a:lnTo>
                    <a:pt x="498741" y="99123"/>
                  </a:lnTo>
                  <a:lnTo>
                    <a:pt x="460298" y="114693"/>
                  </a:lnTo>
                  <a:lnTo>
                    <a:pt x="436676" y="147650"/>
                  </a:lnTo>
                  <a:lnTo>
                    <a:pt x="431088" y="181635"/>
                  </a:lnTo>
                  <a:lnTo>
                    <a:pt x="431660" y="192989"/>
                  </a:lnTo>
                  <a:lnTo>
                    <a:pt x="445858" y="232918"/>
                  </a:lnTo>
                  <a:lnTo>
                    <a:pt x="476389" y="258102"/>
                  </a:lnTo>
                  <a:lnTo>
                    <a:pt x="506907" y="264071"/>
                  </a:lnTo>
                  <a:lnTo>
                    <a:pt x="519087" y="263436"/>
                  </a:lnTo>
                  <a:lnTo>
                    <a:pt x="560082" y="247853"/>
                  </a:lnTo>
                  <a:lnTo>
                    <a:pt x="585520" y="218249"/>
                  </a:lnTo>
                  <a:lnTo>
                    <a:pt x="553580" y="198094"/>
                  </a:lnTo>
                  <a:lnTo>
                    <a:pt x="548373" y="206184"/>
                  </a:lnTo>
                  <a:lnTo>
                    <a:pt x="543242" y="212775"/>
                  </a:lnTo>
                  <a:lnTo>
                    <a:pt x="538175" y="217855"/>
                  </a:lnTo>
                  <a:lnTo>
                    <a:pt x="533184" y="221424"/>
                  </a:lnTo>
                  <a:lnTo>
                    <a:pt x="526567" y="225209"/>
                  </a:lnTo>
                  <a:lnTo>
                    <a:pt x="518871" y="227088"/>
                  </a:lnTo>
                  <a:lnTo>
                    <a:pt x="501396" y="227088"/>
                  </a:lnTo>
                  <a:lnTo>
                    <a:pt x="471944" y="198551"/>
                  </a:lnTo>
                  <a:lnTo>
                    <a:pt x="471170" y="194221"/>
                  </a:lnTo>
                  <a:lnTo>
                    <a:pt x="585292" y="194221"/>
                  </a:lnTo>
                  <a:lnTo>
                    <a:pt x="585343" y="186436"/>
                  </a:lnTo>
                  <a:lnTo>
                    <a:pt x="585508" y="183832"/>
                  </a:lnTo>
                  <a:lnTo>
                    <a:pt x="585584" y="179997"/>
                  </a:lnTo>
                  <a:close/>
                </a:path>
                <a:path w="2253615" h="283845">
                  <a:moveTo>
                    <a:pt x="705739" y="114515"/>
                  </a:moveTo>
                  <a:lnTo>
                    <a:pt x="699516" y="107873"/>
                  </a:lnTo>
                  <a:lnTo>
                    <a:pt x="698766" y="107073"/>
                  </a:lnTo>
                  <a:lnTo>
                    <a:pt x="692556" y="102552"/>
                  </a:lnTo>
                  <a:lnTo>
                    <a:pt x="687133" y="100952"/>
                  </a:lnTo>
                  <a:lnTo>
                    <a:pt x="681761" y="99301"/>
                  </a:lnTo>
                  <a:lnTo>
                    <a:pt x="676071" y="98463"/>
                  </a:lnTo>
                  <a:lnTo>
                    <a:pt x="670077" y="98463"/>
                  </a:lnTo>
                  <a:lnTo>
                    <a:pt x="663905" y="99047"/>
                  </a:lnTo>
                  <a:lnTo>
                    <a:pt x="657860" y="100761"/>
                  </a:lnTo>
                  <a:lnTo>
                    <a:pt x="651954" y="103619"/>
                  </a:lnTo>
                  <a:lnTo>
                    <a:pt x="646201" y="107619"/>
                  </a:lnTo>
                  <a:lnTo>
                    <a:pt x="645883" y="107873"/>
                  </a:lnTo>
                  <a:lnTo>
                    <a:pt x="645883" y="101650"/>
                  </a:lnTo>
                  <a:lnTo>
                    <a:pt x="607275" y="101650"/>
                  </a:lnTo>
                  <a:lnTo>
                    <a:pt x="607275" y="260896"/>
                  </a:lnTo>
                  <a:lnTo>
                    <a:pt x="645883" y="260896"/>
                  </a:lnTo>
                  <a:lnTo>
                    <a:pt x="645883" y="161112"/>
                  </a:lnTo>
                  <a:lnTo>
                    <a:pt x="646455" y="153416"/>
                  </a:lnTo>
                  <a:lnTo>
                    <a:pt x="648728" y="144259"/>
                  </a:lnTo>
                  <a:lnTo>
                    <a:pt x="650519" y="140868"/>
                  </a:lnTo>
                  <a:lnTo>
                    <a:pt x="655421" y="136537"/>
                  </a:lnTo>
                  <a:lnTo>
                    <a:pt x="659015" y="135458"/>
                  </a:lnTo>
                  <a:lnTo>
                    <a:pt x="667080" y="135458"/>
                  </a:lnTo>
                  <a:lnTo>
                    <a:pt x="669798" y="135890"/>
                  </a:lnTo>
                  <a:lnTo>
                    <a:pt x="673989" y="137642"/>
                  </a:lnTo>
                  <a:lnTo>
                    <a:pt x="678370" y="140589"/>
                  </a:lnTo>
                  <a:lnTo>
                    <a:pt x="685038" y="145605"/>
                  </a:lnTo>
                  <a:lnTo>
                    <a:pt x="691794" y="135458"/>
                  </a:lnTo>
                  <a:lnTo>
                    <a:pt x="705739" y="114515"/>
                  </a:lnTo>
                  <a:close/>
                </a:path>
                <a:path w="2253615" h="283845">
                  <a:moveTo>
                    <a:pt x="1098029" y="135915"/>
                  </a:moveTo>
                  <a:lnTo>
                    <a:pt x="1097026" y="134200"/>
                  </a:lnTo>
                  <a:lnTo>
                    <a:pt x="1094003" y="128993"/>
                  </a:lnTo>
                  <a:lnTo>
                    <a:pt x="1089863" y="123037"/>
                  </a:lnTo>
                  <a:lnTo>
                    <a:pt x="1053350" y="99860"/>
                  </a:lnTo>
                  <a:lnTo>
                    <a:pt x="1045260" y="98463"/>
                  </a:lnTo>
                  <a:lnTo>
                    <a:pt x="1036624" y="98463"/>
                  </a:lnTo>
                  <a:lnTo>
                    <a:pt x="996226" y="111188"/>
                  </a:lnTo>
                  <a:lnTo>
                    <a:pt x="982764" y="143903"/>
                  </a:lnTo>
                  <a:lnTo>
                    <a:pt x="983208" y="150609"/>
                  </a:lnTo>
                  <a:lnTo>
                    <a:pt x="1015453" y="187604"/>
                  </a:lnTo>
                  <a:lnTo>
                    <a:pt x="1034453" y="195503"/>
                  </a:lnTo>
                  <a:lnTo>
                    <a:pt x="1039545" y="197650"/>
                  </a:lnTo>
                  <a:lnTo>
                    <a:pt x="1048791" y="202095"/>
                  </a:lnTo>
                  <a:lnTo>
                    <a:pt x="1052309" y="204508"/>
                  </a:lnTo>
                  <a:lnTo>
                    <a:pt x="1054696" y="207086"/>
                  </a:lnTo>
                  <a:lnTo>
                    <a:pt x="1057122" y="209613"/>
                  </a:lnTo>
                  <a:lnTo>
                    <a:pt x="1058329" y="212534"/>
                  </a:lnTo>
                  <a:lnTo>
                    <a:pt x="1058329" y="219468"/>
                  </a:lnTo>
                  <a:lnTo>
                    <a:pt x="1056957" y="222364"/>
                  </a:lnTo>
                  <a:lnTo>
                    <a:pt x="1054227" y="224536"/>
                  </a:lnTo>
                  <a:lnTo>
                    <a:pt x="1051534" y="226644"/>
                  </a:lnTo>
                  <a:lnTo>
                    <a:pt x="1047369" y="227711"/>
                  </a:lnTo>
                  <a:lnTo>
                    <a:pt x="1036726" y="227711"/>
                  </a:lnTo>
                  <a:lnTo>
                    <a:pt x="1003985" y="200494"/>
                  </a:lnTo>
                  <a:lnTo>
                    <a:pt x="973518" y="219417"/>
                  </a:lnTo>
                  <a:lnTo>
                    <a:pt x="999540" y="251714"/>
                  </a:lnTo>
                  <a:lnTo>
                    <a:pt x="1040498" y="264071"/>
                  </a:lnTo>
                  <a:lnTo>
                    <a:pt x="1052436" y="263169"/>
                  </a:lnTo>
                  <a:lnTo>
                    <a:pt x="1088313" y="241757"/>
                  </a:lnTo>
                  <a:lnTo>
                    <a:pt x="1094955" y="227711"/>
                  </a:lnTo>
                  <a:lnTo>
                    <a:pt x="1096251" y="223545"/>
                  </a:lnTo>
                  <a:lnTo>
                    <a:pt x="1097191" y="213677"/>
                  </a:lnTo>
                  <a:lnTo>
                    <a:pt x="1097216" y="212534"/>
                  </a:lnTo>
                  <a:lnTo>
                    <a:pt x="1096797" y="205803"/>
                  </a:lnTo>
                  <a:lnTo>
                    <a:pt x="1071435" y="172123"/>
                  </a:lnTo>
                  <a:lnTo>
                    <a:pt x="1042238" y="158559"/>
                  </a:lnTo>
                  <a:lnTo>
                    <a:pt x="1037628" y="156464"/>
                  </a:lnTo>
                  <a:lnTo>
                    <a:pt x="1020737" y="143903"/>
                  </a:lnTo>
                  <a:lnTo>
                    <a:pt x="1020737" y="139509"/>
                  </a:lnTo>
                  <a:lnTo>
                    <a:pt x="1021842" y="137642"/>
                  </a:lnTo>
                  <a:lnTo>
                    <a:pt x="1024064" y="136296"/>
                  </a:lnTo>
                  <a:lnTo>
                    <a:pt x="1026287" y="134912"/>
                  </a:lnTo>
                  <a:lnTo>
                    <a:pt x="1029436" y="134200"/>
                  </a:lnTo>
                  <a:lnTo>
                    <a:pt x="1039926" y="134200"/>
                  </a:lnTo>
                  <a:lnTo>
                    <a:pt x="1045692" y="135737"/>
                  </a:lnTo>
                  <a:lnTo>
                    <a:pt x="1055928" y="141833"/>
                  </a:lnTo>
                  <a:lnTo>
                    <a:pt x="1061453" y="147383"/>
                  </a:lnTo>
                  <a:lnTo>
                    <a:pt x="1067409" y="155460"/>
                  </a:lnTo>
                  <a:lnTo>
                    <a:pt x="1098029" y="135915"/>
                  </a:lnTo>
                  <a:close/>
                </a:path>
                <a:path w="2253615" h="283845">
                  <a:moveTo>
                    <a:pt x="1268984" y="181267"/>
                  </a:moveTo>
                  <a:lnTo>
                    <a:pt x="1258062" y="138633"/>
                  </a:lnTo>
                  <a:lnTo>
                    <a:pt x="1230071" y="110185"/>
                  </a:lnTo>
                  <a:lnTo>
                    <a:pt x="1230071" y="172224"/>
                  </a:lnTo>
                  <a:lnTo>
                    <a:pt x="1230071" y="190309"/>
                  </a:lnTo>
                  <a:lnTo>
                    <a:pt x="1202524" y="225120"/>
                  </a:lnTo>
                  <a:lnTo>
                    <a:pt x="1195133" y="227088"/>
                  </a:lnTo>
                  <a:lnTo>
                    <a:pt x="1178534" y="227088"/>
                  </a:lnTo>
                  <a:lnTo>
                    <a:pt x="1145425" y="198247"/>
                  </a:lnTo>
                  <a:lnTo>
                    <a:pt x="1143546" y="190309"/>
                  </a:lnTo>
                  <a:lnTo>
                    <a:pt x="1143546" y="172224"/>
                  </a:lnTo>
                  <a:lnTo>
                    <a:pt x="1171067" y="137363"/>
                  </a:lnTo>
                  <a:lnTo>
                    <a:pt x="1178483" y="135458"/>
                  </a:lnTo>
                  <a:lnTo>
                    <a:pt x="1195184" y="135458"/>
                  </a:lnTo>
                  <a:lnTo>
                    <a:pt x="1228178" y="164236"/>
                  </a:lnTo>
                  <a:lnTo>
                    <a:pt x="1230071" y="172224"/>
                  </a:lnTo>
                  <a:lnTo>
                    <a:pt x="1230071" y="110185"/>
                  </a:lnTo>
                  <a:lnTo>
                    <a:pt x="1186802" y="98463"/>
                  </a:lnTo>
                  <a:lnTo>
                    <a:pt x="1175562" y="99148"/>
                  </a:lnTo>
                  <a:lnTo>
                    <a:pt x="1136230" y="115100"/>
                  </a:lnTo>
                  <a:lnTo>
                    <a:pt x="1110729" y="148272"/>
                  </a:lnTo>
                  <a:lnTo>
                    <a:pt x="1104633" y="181267"/>
                  </a:lnTo>
                  <a:lnTo>
                    <a:pt x="1105306" y="192836"/>
                  </a:lnTo>
                  <a:lnTo>
                    <a:pt x="1121422" y="232727"/>
                  </a:lnTo>
                  <a:lnTo>
                    <a:pt x="1154709" y="258064"/>
                  </a:lnTo>
                  <a:lnTo>
                    <a:pt x="1186802" y="264071"/>
                  </a:lnTo>
                  <a:lnTo>
                    <a:pt x="1198194" y="263410"/>
                  </a:lnTo>
                  <a:lnTo>
                    <a:pt x="1237449" y="247497"/>
                  </a:lnTo>
                  <a:lnTo>
                    <a:pt x="1255890" y="227088"/>
                  </a:lnTo>
                  <a:lnTo>
                    <a:pt x="1258062" y="223837"/>
                  </a:lnTo>
                  <a:lnTo>
                    <a:pt x="1262837" y="214122"/>
                  </a:lnTo>
                  <a:lnTo>
                    <a:pt x="1266253" y="203784"/>
                  </a:lnTo>
                  <a:lnTo>
                    <a:pt x="1268298" y="192836"/>
                  </a:lnTo>
                  <a:lnTo>
                    <a:pt x="1268984" y="181267"/>
                  </a:lnTo>
                  <a:close/>
                </a:path>
                <a:path w="2253615" h="283845">
                  <a:moveTo>
                    <a:pt x="1415961" y="121412"/>
                  </a:moveTo>
                  <a:lnTo>
                    <a:pt x="1413586" y="118973"/>
                  </a:lnTo>
                  <a:lnTo>
                    <a:pt x="1413586" y="181775"/>
                  </a:lnTo>
                  <a:lnTo>
                    <a:pt x="1407388" y="194576"/>
                  </a:lnTo>
                  <a:lnTo>
                    <a:pt x="1372235" y="226009"/>
                  </a:lnTo>
                  <a:lnTo>
                    <a:pt x="1365618" y="227088"/>
                  </a:lnTo>
                  <a:lnTo>
                    <a:pt x="1350264" y="227088"/>
                  </a:lnTo>
                  <a:lnTo>
                    <a:pt x="1317205" y="198247"/>
                  </a:lnTo>
                  <a:lnTo>
                    <a:pt x="1315326" y="190309"/>
                  </a:lnTo>
                  <a:lnTo>
                    <a:pt x="1315326" y="172224"/>
                  </a:lnTo>
                  <a:lnTo>
                    <a:pt x="1342796" y="137363"/>
                  </a:lnTo>
                  <a:lnTo>
                    <a:pt x="1350213" y="135458"/>
                  </a:lnTo>
                  <a:lnTo>
                    <a:pt x="1365618" y="135458"/>
                  </a:lnTo>
                  <a:lnTo>
                    <a:pt x="1402105" y="158203"/>
                  </a:lnTo>
                  <a:lnTo>
                    <a:pt x="1413586" y="181775"/>
                  </a:lnTo>
                  <a:lnTo>
                    <a:pt x="1413586" y="118973"/>
                  </a:lnTo>
                  <a:lnTo>
                    <a:pt x="1374432" y="99834"/>
                  </a:lnTo>
                  <a:lnTo>
                    <a:pt x="1358582" y="98463"/>
                  </a:lnTo>
                  <a:lnTo>
                    <a:pt x="1347304" y="99148"/>
                  </a:lnTo>
                  <a:lnTo>
                    <a:pt x="1307960" y="115100"/>
                  </a:lnTo>
                  <a:lnTo>
                    <a:pt x="1282496" y="148272"/>
                  </a:lnTo>
                  <a:lnTo>
                    <a:pt x="1276400" y="181267"/>
                  </a:lnTo>
                  <a:lnTo>
                    <a:pt x="1277073" y="192836"/>
                  </a:lnTo>
                  <a:lnTo>
                    <a:pt x="1293190" y="232727"/>
                  </a:lnTo>
                  <a:lnTo>
                    <a:pt x="1326413" y="258064"/>
                  </a:lnTo>
                  <a:lnTo>
                    <a:pt x="1358582" y="264071"/>
                  </a:lnTo>
                  <a:lnTo>
                    <a:pt x="1366532" y="263740"/>
                  </a:lnTo>
                  <a:lnTo>
                    <a:pt x="1404327" y="251612"/>
                  </a:lnTo>
                  <a:lnTo>
                    <a:pt x="1415961" y="241122"/>
                  </a:lnTo>
                  <a:lnTo>
                    <a:pt x="1415961" y="227088"/>
                  </a:lnTo>
                  <a:lnTo>
                    <a:pt x="1415961" y="135458"/>
                  </a:lnTo>
                  <a:lnTo>
                    <a:pt x="1415961" y="121412"/>
                  </a:lnTo>
                  <a:close/>
                </a:path>
                <a:path w="2253615" h="283845">
                  <a:moveTo>
                    <a:pt x="1579638" y="101650"/>
                  </a:moveTo>
                  <a:lnTo>
                    <a:pt x="1432877" y="101650"/>
                  </a:lnTo>
                  <a:lnTo>
                    <a:pt x="1432877" y="138633"/>
                  </a:lnTo>
                  <a:lnTo>
                    <a:pt x="1507375" y="138633"/>
                  </a:lnTo>
                  <a:lnTo>
                    <a:pt x="1416824" y="260896"/>
                  </a:lnTo>
                  <a:lnTo>
                    <a:pt x="1566773" y="260896"/>
                  </a:lnTo>
                  <a:lnTo>
                    <a:pt x="1566773" y="223913"/>
                  </a:lnTo>
                  <a:lnTo>
                    <a:pt x="1489075" y="223913"/>
                  </a:lnTo>
                  <a:lnTo>
                    <a:pt x="1579638" y="101650"/>
                  </a:lnTo>
                  <a:close/>
                </a:path>
                <a:path w="2253615" h="283845">
                  <a:moveTo>
                    <a:pt x="1725472" y="180035"/>
                  </a:moveTo>
                  <a:lnTo>
                    <a:pt x="1724901" y="168071"/>
                  </a:lnTo>
                  <a:lnTo>
                    <a:pt x="1723580" y="159410"/>
                  </a:lnTo>
                  <a:lnTo>
                    <a:pt x="1723199" y="156895"/>
                  </a:lnTo>
                  <a:lnTo>
                    <a:pt x="1705394" y="120586"/>
                  </a:lnTo>
                  <a:lnTo>
                    <a:pt x="1683524" y="105117"/>
                  </a:lnTo>
                  <a:lnTo>
                    <a:pt x="1683524" y="159410"/>
                  </a:lnTo>
                  <a:lnTo>
                    <a:pt x="1612976" y="159410"/>
                  </a:lnTo>
                  <a:lnTo>
                    <a:pt x="1641436" y="133896"/>
                  </a:lnTo>
                  <a:lnTo>
                    <a:pt x="1657045" y="133896"/>
                  </a:lnTo>
                  <a:lnTo>
                    <a:pt x="1663141" y="135394"/>
                  </a:lnTo>
                  <a:lnTo>
                    <a:pt x="1673377" y="141389"/>
                  </a:lnTo>
                  <a:lnTo>
                    <a:pt x="1677377" y="145554"/>
                  </a:lnTo>
                  <a:lnTo>
                    <a:pt x="1680273" y="150876"/>
                  </a:lnTo>
                  <a:lnTo>
                    <a:pt x="1681708" y="153454"/>
                  </a:lnTo>
                  <a:lnTo>
                    <a:pt x="1682788" y="156298"/>
                  </a:lnTo>
                  <a:lnTo>
                    <a:pt x="1683524" y="159410"/>
                  </a:lnTo>
                  <a:lnTo>
                    <a:pt x="1683524" y="105117"/>
                  </a:lnTo>
                  <a:lnTo>
                    <a:pt x="1681454" y="104101"/>
                  </a:lnTo>
                  <a:lnTo>
                    <a:pt x="1671751" y="100977"/>
                  </a:lnTo>
                  <a:lnTo>
                    <a:pt x="1661261" y="99098"/>
                  </a:lnTo>
                  <a:lnTo>
                    <a:pt x="1649958" y="98463"/>
                  </a:lnTo>
                  <a:lnTo>
                    <a:pt x="1638617" y="99123"/>
                  </a:lnTo>
                  <a:lnTo>
                    <a:pt x="1600174" y="114693"/>
                  </a:lnTo>
                  <a:lnTo>
                    <a:pt x="1576489" y="147802"/>
                  </a:lnTo>
                  <a:lnTo>
                    <a:pt x="1571015" y="180035"/>
                  </a:lnTo>
                  <a:lnTo>
                    <a:pt x="1571040" y="183235"/>
                  </a:lnTo>
                  <a:lnTo>
                    <a:pt x="1580502" y="224066"/>
                  </a:lnTo>
                  <a:lnTo>
                    <a:pt x="1607324" y="253453"/>
                  </a:lnTo>
                  <a:lnTo>
                    <a:pt x="1646783" y="264071"/>
                  </a:lnTo>
                  <a:lnTo>
                    <a:pt x="1658975" y="263436"/>
                  </a:lnTo>
                  <a:lnTo>
                    <a:pt x="1699958" y="247853"/>
                  </a:lnTo>
                  <a:lnTo>
                    <a:pt x="1725396" y="218249"/>
                  </a:lnTo>
                  <a:lnTo>
                    <a:pt x="1693456" y="198094"/>
                  </a:lnTo>
                  <a:lnTo>
                    <a:pt x="1688249" y="206184"/>
                  </a:lnTo>
                  <a:lnTo>
                    <a:pt x="1683118" y="212775"/>
                  </a:lnTo>
                  <a:lnTo>
                    <a:pt x="1678051" y="217855"/>
                  </a:lnTo>
                  <a:lnTo>
                    <a:pt x="1673072" y="221424"/>
                  </a:lnTo>
                  <a:lnTo>
                    <a:pt x="1666443" y="225209"/>
                  </a:lnTo>
                  <a:lnTo>
                    <a:pt x="1658747" y="227088"/>
                  </a:lnTo>
                  <a:lnTo>
                    <a:pt x="1641271" y="227088"/>
                  </a:lnTo>
                  <a:lnTo>
                    <a:pt x="1611833" y="198551"/>
                  </a:lnTo>
                  <a:lnTo>
                    <a:pt x="1611058" y="194221"/>
                  </a:lnTo>
                  <a:lnTo>
                    <a:pt x="1725168" y="194221"/>
                  </a:lnTo>
                  <a:lnTo>
                    <a:pt x="1725256" y="185762"/>
                  </a:lnTo>
                  <a:lnTo>
                    <a:pt x="1725422" y="183235"/>
                  </a:lnTo>
                  <a:lnTo>
                    <a:pt x="1725472" y="180035"/>
                  </a:lnTo>
                  <a:close/>
                </a:path>
                <a:path w="2253615" h="283845">
                  <a:moveTo>
                    <a:pt x="1949323" y="101650"/>
                  </a:moveTo>
                  <a:lnTo>
                    <a:pt x="1906447" y="101650"/>
                  </a:lnTo>
                  <a:lnTo>
                    <a:pt x="1874050" y="185762"/>
                  </a:lnTo>
                  <a:lnTo>
                    <a:pt x="1870392" y="176618"/>
                  </a:lnTo>
                  <a:lnTo>
                    <a:pt x="1831327" y="78778"/>
                  </a:lnTo>
                  <a:lnTo>
                    <a:pt x="1791779" y="184607"/>
                  </a:lnTo>
                  <a:lnTo>
                    <a:pt x="1759839" y="101650"/>
                  </a:lnTo>
                  <a:lnTo>
                    <a:pt x="1716963" y="101650"/>
                  </a:lnTo>
                  <a:lnTo>
                    <a:pt x="1790382" y="283222"/>
                  </a:lnTo>
                  <a:lnTo>
                    <a:pt x="1828901" y="184607"/>
                  </a:lnTo>
                  <a:lnTo>
                    <a:pt x="1832025" y="176618"/>
                  </a:lnTo>
                  <a:lnTo>
                    <a:pt x="1876132" y="282752"/>
                  </a:lnTo>
                  <a:lnTo>
                    <a:pt x="1915325" y="185762"/>
                  </a:lnTo>
                  <a:lnTo>
                    <a:pt x="1949323" y="101650"/>
                  </a:lnTo>
                  <a:close/>
                </a:path>
                <a:path w="2253615" h="283845">
                  <a:moveTo>
                    <a:pt x="2095296" y="180035"/>
                  </a:moveTo>
                  <a:lnTo>
                    <a:pt x="2094725" y="168071"/>
                  </a:lnTo>
                  <a:lnTo>
                    <a:pt x="2093404" y="159410"/>
                  </a:lnTo>
                  <a:lnTo>
                    <a:pt x="2093023" y="156895"/>
                  </a:lnTo>
                  <a:lnTo>
                    <a:pt x="2075218" y="120586"/>
                  </a:lnTo>
                  <a:lnTo>
                    <a:pt x="2053348" y="105117"/>
                  </a:lnTo>
                  <a:lnTo>
                    <a:pt x="2053348" y="159410"/>
                  </a:lnTo>
                  <a:lnTo>
                    <a:pt x="1982800" y="159410"/>
                  </a:lnTo>
                  <a:lnTo>
                    <a:pt x="2011260" y="133896"/>
                  </a:lnTo>
                  <a:lnTo>
                    <a:pt x="2026869" y="133896"/>
                  </a:lnTo>
                  <a:lnTo>
                    <a:pt x="2032965" y="135394"/>
                  </a:lnTo>
                  <a:lnTo>
                    <a:pt x="2043201" y="141389"/>
                  </a:lnTo>
                  <a:lnTo>
                    <a:pt x="2047201" y="145554"/>
                  </a:lnTo>
                  <a:lnTo>
                    <a:pt x="2050097" y="150876"/>
                  </a:lnTo>
                  <a:lnTo>
                    <a:pt x="2051532" y="153454"/>
                  </a:lnTo>
                  <a:lnTo>
                    <a:pt x="2052612" y="156298"/>
                  </a:lnTo>
                  <a:lnTo>
                    <a:pt x="2053348" y="159410"/>
                  </a:lnTo>
                  <a:lnTo>
                    <a:pt x="2053348" y="105117"/>
                  </a:lnTo>
                  <a:lnTo>
                    <a:pt x="2051291" y="104101"/>
                  </a:lnTo>
                  <a:lnTo>
                    <a:pt x="2041588" y="100977"/>
                  </a:lnTo>
                  <a:lnTo>
                    <a:pt x="2031085" y="99098"/>
                  </a:lnTo>
                  <a:lnTo>
                    <a:pt x="2019782" y="98463"/>
                  </a:lnTo>
                  <a:lnTo>
                    <a:pt x="2008441" y="99123"/>
                  </a:lnTo>
                  <a:lnTo>
                    <a:pt x="1969998" y="114693"/>
                  </a:lnTo>
                  <a:lnTo>
                    <a:pt x="1946313" y="147802"/>
                  </a:lnTo>
                  <a:lnTo>
                    <a:pt x="1940852" y="180035"/>
                  </a:lnTo>
                  <a:lnTo>
                    <a:pt x="1940877" y="183235"/>
                  </a:lnTo>
                  <a:lnTo>
                    <a:pt x="1950313" y="224066"/>
                  </a:lnTo>
                  <a:lnTo>
                    <a:pt x="1977148" y="253453"/>
                  </a:lnTo>
                  <a:lnTo>
                    <a:pt x="2016607" y="264071"/>
                  </a:lnTo>
                  <a:lnTo>
                    <a:pt x="2028799" y="263436"/>
                  </a:lnTo>
                  <a:lnTo>
                    <a:pt x="2069795" y="247853"/>
                  </a:lnTo>
                  <a:lnTo>
                    <a:pt x="2095220" y="218249"/>
                  </a:lnTo>
                  <a:lnTo>
                    <a:pt x="2063280" y="198094"/>
                  </a:lnTo>
                  <a:lnTo>
                    <a:pt x="2058073" y="206184"/>
                  </a:lnTo>
                  <a:lnTo>
                    <a:pt x="2052942" y="212775"/>
                  </a:lnTo>
                  <a:lnTo>
                    <a:pt x="2047875" y="217855"/>
                  </a:lnTo>
                  <a:lnTo>
                    <a:pt x="2042883" y="221424"/>
                  </a:lnTo>
                  <a:lnTo>
                    <a:pt x="2036279" y="225209"/>
                  </a:lnTo>
                  <a:lnTo>
                    <a:pt x="2028571" y="227088"/>
                  </a:lnTo>
                  <a:lnTo>
                    <a:pt x="2011108" y="227088"/>
                  </a:lnTo>
                  <a:lnTo>
                    <a:pt x="1981657" y="198551"/>
                  </a:lnTo>
                  <a:lnTo>
                    <a:pt x="1980882" y="194221"/>
                  </a:lnTo>
                  <a:lnTo>
                    <a:pt x="2094992" y="194221"/>
                  </a:lnTo>
                  <a:lnTo>
                    <a:pt x="2095080" y="185762"/>
                  </a:lnTo>
                  <a:lnTo>
                    <a:pt x="2095246" y="183235"/>
                  </a:lnTo>
                  <a:lnTo>
                    <a:pt x="2095296" y="180035"/>
                  </a:lnTo>
                  <a:close/>
                </a:path>
                <a:path w="2253615" h="283845">
                  <a:moveTo>
                    <a:pt x="2253361" y="260896"/>
                  </a:moveTo>
                  <a:lnTo>
                    <a:pt x="2202726" y="198716"/>
                  </a:lnTo>
                  <a:lnTo>
                    <a:pt x="2178621" y="169100"/>
                  </a:lnTo>
                  <a:lnTo>
                    <a:pt x="2204809" y="144221"/>
                  </a:lnTo>
                  <a:lnTo>
                    <a:pt x="2249640" y="101650"/>
                  </a:lnTo>
                  <a:lnTo>
                    <a:pt x="2198776" y="101650"/>
                  </a:lnTo>
                  <a:lnTo>
                    <a:pt x="2153970" y="144221"/>
                  </a:lnTo>
                  <a:lnTo>
                    <a:pt x="2153970" y="0"/>
                  </a:lnTo>
                  <a:lnTo>
                    <a:pt x="2115439" y="0"/>
                  </a:lnTo>
                  <a:lnTo>
                    <a:pt x="2115439" y="260896"/>
                  </a:lnTo>
                  <a:lnTo>
                    <a:pt x="2153970" y="260896"/>
                  </a:lnTo>
                  <a:lnTo>
                    <a:pt x="2153970" y="198716"/>
                  </a:lnTo>
                  <a:lnTo>
                    <a:pt x="2204669" y="260896"/>
                  </a:lnTo>
                  <a:lnTo>
                    <a:pt x="2253361" y="260896"/>
                  </a:lnTo>
                  <a:close/>
                </a:path>
              </a:pathLst>
            </a:custGeom>
            <a:solidFill>
              <a:srgbClr val="22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835830" y="5819635"/>
            <a:ext cx="2179320" cy="330835"/>
          </a:xfrm>
          <a:custGeom>
            <a:avLst/>
            <a:gdLst/>
            <a:ahLst/>
            <a:cxnLst/>
            <a:rect l="l" t="t" r="r" b="b"/>
            <a:pathLst>
              <a:path w="2179320" h="330835">
                <a:moveTo>
                  <a:pt x="38531" y="101650"/>
                </a:moveTo>
                <a:lnTo>
                  <a:pt x="0" y="101650"/>
                </a:lnTo>
                <a:lnTo>
                  <a:pt x="0" y="330746"/>
                </a:lnTo>
                <a:lnTo>
                  <a:pt x="38531" y="330746"/>
                </a:lnTo>
                <a:lnTo>
                  <a:pt x="38531" y="247624"/>
                </a:lnTo>
                <a:lnTo>
                  <a:pt x="130821" y="247624"/>
                </a:lnTo>
                <a:lnTo>
                  <a:pt x="137518" y="241765"/>
                </a:lnTo>
                <a:lnTo>
                  <a:pt x="144221" y="234038"/>
                </a:lnTo>
                <a:lnTo>
                  <a:pt x="148802" y="227088"/>
                </a:lnTo>
                <a:lnTo>
                  <a:pt x="72390" y="227088"/>
                </a:lnTo>
                <a:lnTo>
                  <a:pt x="66128" y="225361"/>
                </a:lnTo>
                <a:lnTo>
                  <a:pt x="40041" y="195089"/>
                </a:lnTo>
                <a:lnTo>
                  <a:pt x="38531" y="181267"/>
                </a:lnTo>
                <a:lnTo>
                  <a:pt x="38910" y="174049"/>
                </a:lnTo>
                <a:lnTo>
                  <a:pt x="66128" y="137185"/>
                </a:lnTo>
                <a:lnTo>
                  <a:pt x="72390" y="135458"/>
                </a:lnTo>
                <a:lnTo>
                  <a:pt x="148898" y="135458"/>
                </a:lnTo>
                <a:lnTo>
                  <a:pt x="144221" y="128392"/>
                </a:lnTo>
                <a:lnTo>
                  <a:pt x="137518" y="120700"/>
                </a:lnTo>
                <a:lnTo>
                  <a:pt x="130818" y="114871"/>
                </a:lnTo>
                <a:lnTo>
                  <a:pt x="38531" y="114871"/>
                </a:lnTo>
                <a:lnTo>
                  <a:pt x="38531" y="101650"/>
                </a:lnTo>
                <a:close/>
              </a:path>
              <a:path w="2179320" h="330835">
                <a:moveTo>
                  <a:pt x="130821" y="247624"/>
                </a:moveTo>
                <a:lnTo>
                  <a:pt x="38531" y="247624"/>
                </a:lnTo>
                <a:lnTo>
                  <a:pt x="40944" y="249872"/>
                </a:lnTo>
                <a:lnTo>
                  <a:pt x="81788" y="264071"/>
                </a:lnTo>
                <a:lnTo>
                  <a:pt x="92505" y="263427"/>
                </a:lnTo>
                <a:lnTo>
                  <a:pt x="129915" y="248417"/>
                </a:lnTo>
                <a:lnTo>
                  <a:pt x="130821" y="247624"/>
                </a:lnTo>
                <a:close/>
              </a:path>
              <a:path w="2179320" h="330835">
                <a:moveTo>
                  <a:pt x="148898" y="135458"/>
                </a:moveTo>
                <a:lnTo>
                  <a:pt x="86702" y="135458"/>
                </a:lnTo>
                <a:lnTo>
                  <a:pt x="93941" y="137210"/>
                </a:lnTo>
                <a:lnTo>
                  <a:pt x="106857" y="144183"/>
                </a:lnTo>
                <a:lnTo>
                  <a:pt x="121958" y="181267"/>
                </a:lnTo>
                <a:lnTo>
                  <a:pt x="121583" y="188489"/>
                </a:lnTo>
                <a:lnTo>
                  <a:pt x="93941" y="225361"/>
                </a:lnTo>
                <a:lnTo>
                  <a:pt x="86702" y="227088"/>
                </a:lnTo>
                <a:lnTo>
                  <a:pt x="148802" y="227088"/>
                </a:lnTo>
                <a:lnTo>
                  <a:pt x="160794" y="181267"/>
                </a:lnTo>
                <a:lnTo>
                  <a:pt x="160121" y="168915"/>
                </a:lnTo>
                <a:lnTo>
                  <a:pt x="158100" y="157446"/>
                </a:lnTo>
                <a:lnTo>
                  <a:pt x="154735" y="146861"/>
                </a:lnTo>
                <a:lnTo>
                  <a:pt x="150025" y="137160"/>
                </a:lnTo>
                <a:lnTo>
                  <a:pt x="148898" y="135458"/>
                </a:lnTo>
                <a:close/>
              </a:path>
              <a:path w="2179320" h="330835">
                <a:moveTo>
                  <a:pt x="81788" y="98463"/>
                </a:moveTo>
                <a:lnTo>
                  <a:pt x="43535" y="110617"/>
                </a:lnTo>
                <a:lnTo>
                  <a:pt x="38531" y="114871"/>
                </a:lnTo>
                <a:lnTo>
                  <a:pt x="130818" y="114871"/>
                </a:lnTo>
                <a:lnTo>
                  <a:pt x="92436" y="99093"/>
                </a:lnTo>
                <a:lnTo>
                  <a:pt x="81788" y="98463"/>
                </a:lnTo>
                <a:close/>
              </a:path>
              <a:path w="2179320" h="330835">
                <a:moveTo>
                  <a:pt x="508457" y="98463"/>
                </a:moveTo>
                <a:lnTo>
                  <a:pt x="467131" y="108940"/>
                </a:lnTo>
                <a:lnTo>
                  <a:pt x="439305" y="138087"/>
                </a:lnTo>
                <a:lnTo>
                  <a:pt x="429514" y="180035"/>
                </a:lnTo>
                <a:lnTo>
                  <a:pt x="429550" y="183235"/>
                </a:lnTo>
                <a:lnTo>
                  <a:pt x="438988" y="224066"/>
                </a:lnTo>
                <a:lnTo>
                  <a:pt x="465823" y="253453"/>
                </a:lnTo>
                <a:lnTo>
                  <a:pt x="505282" y="264071"/>
                </a:lnTo>
                <a:lnTo>
                  <a:pt x="517474" y="263435"/>
                </a:lnTo>
                <a:lnTo>
                  <a:pt x="558468" y="247846"/>
                </a:lnTo>
                <a:lnTo>
                  <a:pt x="577812" y="227088"/>
                </a:lnTo>
                <a:lnTo>
                  <a:pt x="499783" y="227088"/>
                </a:lnTo>
                <a:lnTo>
                  <a:pt x="492493" y="225310"/>
                </a:lnTo>
                <a:lnTo>
                  <a:pt x="469557" y="194221"/>
                </a:lnTo>
                <a:lnTo>
                  <a:pt x="583666" y="194221"/>
                </a:lnTo>
                <a:lnTo>
                  <a:pt x="583717" y="186436"/>
                </a:lnTo>
                <a:lnTo>
                  <a:pt x="583920" y="183235"/>
                </a:lnTo>
                <a:lnTo>
                  <a:pt x="583971" y="180035"/>
                </a:lnTo>
                <a:lnTo>
                  <a:pt x="583404" y="168061"/>
                </a:lnTo>
                <a:lnTo>
                  <a:pt x="582088" y="159410"/>
                </a:lnTo>
                <a:lnTo>
                  <a:pt x="471474" y="159410"/>
                </a:lnTo>
                <a:lnTo>
                  <a:pt x="472059" y="157632"/>
                </a:lnTo>
                <a:lnTo>
                  <a:pt x="499935" y="133896"/>
                </a:lnTo>
                <a:lnTo>
                  <a:pt x="573165" y="133896"/>
                </a:lnTo>
                <a:lnTo>
                  <a:pt x="569903" y="128224"/>
                </a:lnTo>
                <a:lnTo>
                  <a:pt x="539964" y="104094"/>
                </a:lnTo>
                <a:lnTo>
                  <a:pt x="519762" y="99089"/>
                </a:lnTo>
                <a:lnTo>
                  <a:pt x="508457" y="98463"/>
                </a:lnTo>
                <a:close/>
              </a:path>
              <a:path w="2179320" h="330835">
                <a:moveTo>
                  <a:pt x="221107" y="101650"/>
                </a:moveTo>
                <a:lnTo>
                  <a:pt x="182499" y="101650"/>
                </a:lnTo>
                <a:lnTo>
                  <a:pt x="182499" y="260896"/>
                </a:lnTo>
                <a:lnTo>
                  <a:pt x="221107" y="260896"/>
                </a:lnTo>
                <a:lnTo>
                  <a:pt x="221233" y="159410"/>
                </a:lnTo>
                <a:lnTo>
                  <a:pt x="221678" y="153416"/>
                </a:lnTo>
                <a:lnTo>
                  <a:pt x="234238" y="135458"/>
                </a:lnTo>
                <a:lnTo>
                  <a:pt x="267017" y="135458"/>
                </a:lnTo>
                <a:lnTo>
                  <a:pt x="280962" y="114515"/>
                </a:lnTo>
                <a:lnTo>
                  <a:pt x="274728" y="107873"/>
                </a:lnTo>
                <a:lnTo>
                  <a:pt x="221107" y="107873"/>
                </a:lnTo>
                <a:lnTo>
                  <a:pt x="221107" y="101650"/>
                </a:lnTo>
                <a:close/>
              </a:path>
              <a:path w="2179320" h="330835">
                <a:moveTo>
                  <a:pt x="438137" y="101650"/>
                </a:moveTo>
                <a:lnTo>
                  <a:pt x="291376" y="101650"/>
                </a:lnTo>
                <a:lnTo>
                  <a:pt x="291376" y="138633"/>
                </a:lnTo>
                <a:lnTo>
                  <a:pt x="365874" y="138633"/>
                </a:lnTo>
                <a:lnTo>
                  <a:pt x="275323" y="260896"/>
                </a:lnTo>
                <a:lnTo>
                  <a:pt x="425259" y="260896"/>
                </a:lnTo>
                <a:lnTo>
                  <a:pt x="425259" y="223913"/>
                </a:lnTo>
                <a:lnTo>
                  <a:pt x="347586" y="223913"/>
                </a:lnTo>
                <a:lnTo>
                  <a:pt x="438137" y="101650"/>
                </a:lnTo>
                <a:close/>
              </a:path>
              <a:path w="2179320" h="330835">
                <a:moveTo>
                  <a:pt x="551954" y="198094"/>
                </a:moveTo>
                <a:lnTo>
                  <a:pt x="524954" y="225209"/>
                </a:lnTo>
                <a:lnTo>
                  <a:pt x="517245" y="227088"/>
                </a:lnTo>
                <a:lnTo>
                  <a:pt x="577812" y="227088"/>
                </a:lnTo>
                <a:lnTo>
                  <a:pt x="583895" y="218249"/>
                </a:lnTo>
                <a:lnTo>
                  <a:pt x="551954" y="198094"/>
                </a:lnTo>
                <a:close/>
              </a:path>
              <a:path w="2179320" h="330835">
                <a:moveTo>
                  <a:pt x="573165" y="133896"/>
                </a:moveTo>
                <a:lnTo>
                  <a:pt x="515543" y="133896"/>
                </a:lnTo>
                <a:lnTo>
                  <a:pt x="521639" y="135394"/>
                </a:lnTo>
                <a:lnTo>
                  <a:pt x="531876" y="141389"/>
                </a:lnTo>
                <a:lnTo>
                  <a:pt x="535876" y="145554"/>
                </a:lnTo>
                <a:lnTo>
                  <a:pt x="538772" y="150876"/>
                </a:lnTo>
                <a:lnTo>
                  <a:pt x="540207" y="153454"/>
                </a:lnTo>
                <a:lnTo>
                  <a:pt x="541286" y="156298"/>
                </a:lnTo>
                <a:lnTo>
                  <a:pt x="542023" y="159410"/>
                </a:lnTo>
                <a:lnTo>
                  <a:pt x="582088" y="159410"/>
                </a:lnTo>
                <a:lnTo>
                  <a:pt x="581704" y="156886"/>
                </a:lnTo>
                <a:lnTo>
                  <a:pt x="578870" y="146506"/>
                </a:lnTo>
                <a:lnTo>
                  <a:pt x="574903" y="136918"/>
                </a:lnTo>
                <a:lnTo>
                  <a:pt x="573165" y="133896"/>
                </a:lnTo>
                <a:close/>
              </a:path>
              <a:path w="2179320" h="330835">
                <a:moveTo>
                  <a:pt x="267017" y="135458"/>
                </a:moveTo>
                <a:lnTo>
                  <a:pt x="242290" y="135458"/>
                </a:lnTo>
                <a:lnTo>
                  <a:pt x="245008" y="135890"/>
                </a:lnTo>
                <a:lnTo>
                  <a:pt x="249199" y="137642"/>
                </a:lnTo>
                <a:lnTo>
                  <a:pt x="253593" y="140589"/>
                </a:lnTo>
                <a:lnTo>
                  <a:pt x="260261" y="145605"/>
                </a:lnTo>
                <a:lnTo>
                  <a:pt x="267017" y="135458"/>
                </a:lnTo>
                <a:close/>
              </a:path>
              <a:path w="2179320" h="330835">
                <a:moveTo>
                  <a:pt x="251294" y="98463"/>
                </a:moveTo>
                <a:lnTo>
                  <a:pt x="245300" y="98463"/>
                </a:lnTo>
                <a:lnTo>
                  <a:pt x="239122" y="99036"/>
                </a:lnTo>
                <a:lnTo>
                  <a:pt x="233084" y="100755"/>
                </a:lnTo>
                <a:lnTo>
                  <a:pt x="227182" y="103617"/>
                </a:lnTo>
                <a:lnTo>
                  <a:pt x="221411" y="107619"/>
                </a:lnTo>
                <a:lnTo>
                  <a:pt x="221107" y="107873"/>
                </a:lnTo>
                <a:lnTo>
                  <a:pt x="274728" y="107873"/>
                </a:lnTo>
                <a:lnTo>
                  <a:pt x="273977" y="107073"/>
                </a:lnTo>
                <a:lnTo>
                  <a:pt x="267779" y="102552"/>
                </a:lnTo>
                <a:lnTo>
                  <a:pt x="262356" y="100952"/>
                </a:lnTo>
                <a:lnTo>
                  <a:pt x="256971" y="99301"/>
                </a:lnTo>
                <a:lnTo>
                  <a:pt x="251294" y="98463"/>
                </a:lnTo>
                <a:close/>
              </a:path>
              <a:path w="2179320" h="330835">
                <a:moveTo>
                  <a:pt x="673569" y="98463"/>
                </a:moveTo>
                <a:lnTo>
                  <a:pt x="631786" y="109245"/>
                </a:lnTo>
                <a:lnTo>
                  <a:pt x="602246" y="138633"/>
                </a:lnTo>
                <a:lnTo>
                  <a:pt x="591388" y="181267"/>
                </a:lnTo>
                <a:lnTo>
                  <a:pt x="592066" y="192828"/>
                </a:lnTo>
                <a:lnTo>
                  <a:pt x="608192" y="232719"/>
                </a:lnTo>
                <a:lnTo>
                  <a:pt x="641405" y="258054"/>
                </a:lnTo>
                <a:lnTo>
                  <a:pt x="673569" y="264071"/>
                </a:lnTo>
                <a:lnTo>
                  <a:pt x="681530" y="263737"/>
                </a:lnTo>
                <a:lnTo>
                  <a:pt x="719320" y="251609"/>
                </a:lnTo>
                <a:lnTo>
                  <a:pt x="730948" y="241122"/>
                </a:lnTo>
                <a:lnTo>
                  <a:pt x="730948" y="227088"/>
                </a:lnTo>
                <a:lnTo>
                  <a:pt x="665251" y="227088"/>
                </a:lnTo>
                <a:lnTo>
                  <a:pt x="657834" y="225120"/>
                </a:lnTo>
                <a:lnTo>
                  <a:pt x="630313" y="190309"/>
                </a:lnTo>
                <a:lnTo>
                  <a:pt x="630313" y="172224"/>
                </a:lnTo>
                <a:lnTo>
                  <a:pt x="657783" y="137363"/>
                </a:lnTo>
                <a:lnTo>
                  <a:pt x="665200" y="135458"/>
                </a:lnTo>
                <a:lnTo>
                  <a:pt x="730948" y="135458"/>
                </a:lnTo>
                <a:lnTo>
                  <a:pt x="730948" y="121412"/>
                </a:lnTo>
                <a:lnTo>
                  <a:pt x="697271" y="101522"/>
                </a:lnTo>
                <a:lnTo>
                  <a:pt x="681530" y="98803"/>
                </a:lnTo>
                <a:lnTo>
                  <a:pt x="673569" y="98463"/>
                </a:lnTo>
                <a:close/>
              </a:path>
              <a:path w="2179320" h="330835">
                <a:moveTo>
                  <a:pt x="730948" y="135458"/>
                </a:moveTo>
                <a:lnTo>
                  <a:pt x="680605" y="135458"/>
                </a:lnTo>
                <a:lnTo>
                  <a:pt x="687222" y="136537"/>
                </a:lnTo>
                <a:lnTo>
                  <a:pt x="699630" y="140868"/>
                </a:lnTo>
                <a:lnTo>
                  <a:pt x="728573" y="181775"/>
                </a:lnTo>
                <a:lnTo>
                  <a:pt x="722386" y="194567"/>
                </a:lnTo>
                <a:lnTo>
                  <a:pt x="687222" y="226009"/>
                </a:lnTo>
                <a:lnTo>
                  <a:pt x="680605" y="227088"/>
                </a:lnTo>
                <a:lnTo>
                  <a:pt x="730948" y="227088"/>
                </a:lnTo>
                <a:lnTo>
                  <a:pt x="730948" y="135458"/>
                </a:lnTo>
                <a:close/>
              </a:path>
              <a:path w="2179320" h="330835">
                <a:moveTo>
                  <a:pt x="796010" y="0"/>
                </a:moveTo>
                <a:lnTo>
                  <a:pt x="757402" y="0"/>
                </a:lnTo>
                <a:lnTo>
                  <a:pt x="757402" y="260896"/>
                </a:lnTo>
                <a:lnTo>
                  <a:pt x="796010" y="260896"/>
                </a:lnTo>
                <a:lnTo>
                  <a:pt x="796010" y="161734"/>
                </a:lnTo>
                <a:lnTo>
                  <a:pt x="797255" y="154393"/>
                </a:lnTo>
                <a:lnTo>
                  <a:pt x="802259" y="145453"/>
                </a:lnTo>
                <a:lnTo>
                  <a:pt x="805802" y="141909"/>
                </a:lnTo>
                <a:lnTo>
                  <a:pt x="814895" y="136740"/>
                </a:lnTo>
                <a:lnTo>
                  <a:pt x="820305" y="135458"/>
                </a:lnTo>
                <a:lnTo>
                  <a:pt x="885902" y="135458"/>
                </a:lnTo>
                <a:lnTo>
                  <a:pt x="885740" y="134841"/>
                </a:lnTo>
                <a:lnTo>
                  <a:pt x="882688" y="127317"/>
                </a:lnTo>
                <a:lnTo>
                  <a:pt x="878828" y="120619"/>
                </a:lnTo>
                <a:lnTo>
                  <a:pt x="874220" y="114792"/>
                </a:lnTo>
                <a:lnTo>
                  <a:pt x="871794" y="112547"/>
                </a:lnTo>
                <a:lnTo>
                  <a:pt x="796010" y="112547"/>
                </a:lnTo>
                <a:lnTo>
                  <a:pt x="796010" y="0"/>
                </a:lnTo>
                <a:close/>
              </a:path>
              <a:path w="2179320" h="330835">
                <a:moveTo>
                  <a:pt x="885902" y="135458"/>
                </a:moveTo>
                <a:lnTo>
                  <a:pt x="834923" y="135458"/>
                </a:lnTo>
                <a:lnTo>
                  <a:pt x="841108" y="137833"/>
                </a:lnTo>
                <a:lnTo>
                  <a:pt x="845083" y="142582"/>
                </a:lnTo>
                <a:lnTo>
                  <a:pt x="849122" y="147332"/>
                </a:lnTo>
                <a:lnTo>
                  <a:pt x="851128" y="154940"/>
                </a:lnTo>
                <a:lnTo>
                  <a:pt x="851128" y="260896"/>
                </a:lnTo>
                <a:lnTo>
                  <a:pt x="889673" y="260896"/>
                </a:lnTo>
                <a:lnTo>
                  <a:pt x="889652" y="161734"/>
                </a:lnTo>
                <a:lnTo>
                  <a:pt x="889235" y="152281"/>
                </a:lnTo>
                <a:lnTo>
                  <a:pt x="887923" y="143163"/>
                </a:lnTo>
                <a:lnTo>
                  <a:pt x="885902" y="135458"/>
                </a:lnTo>
                <a:close/>
              </a:path>
              <a:path w="2179320" h="330835">
                <a:moveTo>
                  <a:pt x="832916" y="98463"/>
                </a:moveTo>
                <a:lnTo>
                  <a:pt x="796010" y="112547"/>
                </a:lnTo>
                <a:lnTo>
                  <a:pt x="871794" y="112547"/>
                </a:lnTo>
                <a:lnTo>
                  <a:pt x="832916" y="98463"/>
                </a:lnTo>
                <a:close/>
              </a:path>
              <a:path w="2179320" h="330835">
                <a:moveTo>
                  <a:pt x="1165237" y="101650"/>
                </a:moveTo>
                <a:lnTo>
                  <a:pt x="1129398" y="101650"/>
                </a:lnTo>
                <a:lnTo>
                  <a:pt x="1125192" y="112057"/>
                </a:lnTo>
                <a:lnTo>
                  <a:pt x="1125227" y="112266"/>
                </a:lnTo>
                <a:lnTo>
                  <a:pt x="1179347" y="233680"/>
                </a:lnTo>
                <a:lnTo>
                  <a:pt x="1136396" y="330746"/>
                </a:lnTo>
                <a:lnTo>
                  <a:pt x="1179347" y="330746"/>
                </a:lnTo>
                <a:lnTo>
                  <a:pt x="1240919" y="191211"/>
                </a:lnTo>
                <a:lnTo>
                  <a:pt x="1201597" y="191211"/>
                </a:lnTo>
                <a:lnTo>
                  <a:pt x="1165237" y="101650"/>
                </a:lnTo>
                <a:close/>
              </a:path>
              <a:path w="2179320" h="330835">
                <a:moveTo>
                  <a:pt x="1381099" y="101650"/>
                </a:moveTo>
                <a:lnTo>
                  <a:pt x="1351584" y="101650"/>
                </a:lnTo>
                <a:lnTo>
                  <a:pt x="1351662" y="135986"/>
                </a:lnTo>
                <a:lnTo>
                  <a:pt x="1395209" y="233680"/>
                </a:lnTo>
                <a:lnTo>
                  <a:pt x="1352257" y="330746"/>
                </a:lnTo>
                <a:lnTo>
                  <a:pt x="1395209" y="330746"/>
                </a:lnTo>
                <a:lnTo>
                  <a:pt x="1456781" y="191211"/>
                </a:lnTo>
                <a:lnTo>
                  <a:pt x="1417459" y="191211"/>
                </a:lnTo>
                <a:lnTo>
                  <a:pt x="1381099" y="101650"/>
                </a:lnTo>
                <a:close/>
              </a:path>
              <a:path w="2179320" h="330835">
                <a:moveTo>
                  <a:pt x="939914" y="101650"/>
                </a:moveTo>
                <a:lnTo>
                  <a:pt x="897039" y="101650"/>
                </a:lnTo>
                <a:lnTo>
                  <a:pt x="970457" y="283222"/>
                </a:lnTo>
                <a:lnTo>
                  <a:pt x="1008980" y="184607"/>
                </a:lnTo>
                <a:lnTo>
                  <a:pt x="971854" y="184607"/>
                </a:lnTo>
                <a:lnTo>
                  <a:pt x="939914" y="101650"/>
                </a:lnTo>
                <a:close/>
              </a:path>
              <a:path w="2179320" h="330835">
                <a:moveTo>
                  <a:pt x="1530375" y="101650"/>
                </a:moveTo>
                <a:lnTo>
                  <a:pt x="1496301" y="101650"/>
                </a:lnTo>
                <a:lnTo>
                  <a:pt x="1491709" y="112057"/>
                </a:lnTo>
                <a:lnTo>
                  <a:pt x="1560931" y="283222"/>
                </a:lnTo>
                <a:lnTo>
                  <a:pt x="1599442" y="184607"/>
                </a:lnTo>
                <a:lnTo>
                  <a:pt x="1562315" y="184607"/>
                </a:lnTo>
                <a:lnTo>
                  <a:pt x="1530375" y="101650"/>
                </a:lnTo>
                <a:close/>
              </a:path>
              <a:path w="2179320" h="330835">
                <a:moveTo>
                  <a:pt x="1050462" y="176618"/>
                </a:moveTo>
                <a:lnTo>
                  <a:pt x="1012101" y="176618"/>
                </a:lnTo>
                <a:lnTo>
                  <a:pt x="1056208" y="282752"/>
                </a:lnTo>
                <a:lnTo>
                  <a:pt x="1095405" y="185762"/>
                </a:lnTo>
                <a:lnTo>
                  <a:pt x="1054112" y="185762"/>
                </a:lnTo>
                <a:lnTo>
                  <a:pt x="1050462" y="176618"/>
                </a:lnTo>
                <a:close/>
              </a:path>
              <a:path w="2179320" h="330835">
                <a:moveTo>
                  <a:pt x="1640935" y="176618"/>
                </a:moveTo>
                <a:lnTo>
                  <a:pt x="1602562" y="176618"/>
                </a:lnTo>
                <a:lnTo>
                  <a:pt x="1646682" y="282752"/>
                </a:lnTo>
                <a:lnTo>
                  <a:pt x="1685872" y="185762"/>
                </a:lnTo>
                <a:lnTo>
                  <a:pt x="1644586" y="185762"/>
                </a:lnTo>
                <a:lnTo>
                  <a:pt x="1640935" y="176618"/>
                </a:lnTo>
                <a:close/>
              </a:path>
              <a:path w="2179320" h="330835">
                <a:moveTo>
                  <a:pt x="1778266" y="156933"/>
                </a:moveTo>
                <a:lnTo>
                  <a:pt x="1741033" y="165168"/>
                </a:lnTo>
                <a:lnTo>
                  <a:pt x="1715609" y="198939"/>
                </a:lnTo>
                <a:lnTo>
                  <a:pt x="1714607" y="211645"/>
                </a:lnTo>
                <a:lnTo>
                  <a:pt x="1715036" y="218651"/>
                </a:lnTo>
                <a:lnTo>
                  <a:pt x="1737447" y="254368"/>
                </a:lnTo>
                <a:lnTo>
                  <a:pt x="1771599" y="264071"/>
                </a:lnTo>
                <a:lnTo>
                  <a:pt x="1778242" y="263766"/>
                </a:lnTo>
                <a:lnTo>
                  <a:pt x="1813306" y="251129"/>
                </a:lnTo>
                <a:lnTo>
                  <a:pt x="1851837" y="251129"/>
                </a:lnTo>
                <a:lnTo>
                  <a:pt x="1851837" y="228955"/>
                </a:lnTo>
                <a:lnTo>
                  <a:pt x="1772996" y="228955"/>
                </a:lnTo>
                <a:lnTo>
                  <a:pt x="1768500" y="228180"/>
                </a:lnTo>
                <a:lnTo>
                  <a:pt x="1761058" y="225082"/>
                </a:lnTo>
                <a:lnTo>
                  <a:pt x="1758238" y="222859"/>
                </a:lnTo>
                <a:lnTo>
                  <a:pt x="1754416" y="217004"/>
                </a:lnTo>
                <a:lnTo>
                  <a:pt x="1753450" y="213423"/>
                </a:lnTo>
                <a:lnTo>
                  <a:pt x="1753450" y="205257"/>
                </a:lnTo>
                <a:lnTo>
                  <a:pt x="1775040" y="190106"/>
                </a:lnTo>
                <a:lnTo>
                  <a:pt x="1851837" y="190106"/>
                </a:lnTo>
                <a:lnTo>
                  <a:pt x="1851837" y="163385"/>
                </a:lnTo>
                <a:lnTo>
                  <a:pt x="1813306" y="163385"/>
                </a:lnTo>
                <a:lnTo>
                  <a:pt x="1811299" y="162534"/>
                </a:lnTo>
                <a:lnTo>
                  <a:pt x="1809153" y="161734"/>
                </a:lnTo>
                <a:lnTo>
                  <a:pt x="1806879" y="160959"/>
                </a:lnTo>
                <a:lnTo>
                  <a:pt x="1800726" y="159194"/>
                </a:lnTo>
                <a:lnTo>
                  <a:pt x="1793906" y="157937"/>
                </a:lnTo>
                <a:lnTo>
                  <a:pt x="1786420" y="157184"/>
                </a:lnTo>
                <a:lnTo>
                  <a:pt x="1778266" y="156933"/>
                </a:lnTo>
                <a:close/>
              </a:path>
              <a:path w="2179320" h="330835">
                <a:moveTo>
                  <a:pt x="1327708" y="138633"/>
                </a:moveTo>
                <a:lnTo>
                  <a:pt x="1289177" y="138633"/>
                </a:lnTo>
                <a:lnTo>
                  <a:pt x="1289177" y="260896"/>
                </a:lnTo>
                <a:lnTo>
                  <a:pt x="1327708" y="260896"/>
                </a:lnTo>
                <a:lnTo>
                  <a:pt x="1327708" y="138633"/>
                </a:lnTo>
                <a:close/>
              </a:path>
              <a:path w="2179320" h="330835">
                <a:moveTo>
                  <a:pt x="1851837" y="251129"/>
                </a:moveTo>
                <a:lnTo>
                  <a:pt x="1813306" y="251129"/>
                </a:lnTo>
                <a:lnTo>
                  <a:pt x="1813306" y="260896"/>
                </a:lnTo>
                <a:lnTo>
                  <a:pt x="1851837" y="260896"/>
                </a:lnTo>
                <a:lnTo>
                  <a:pt x="1851837" y="251129"/>
                </a:lnTo>
                <a:close/>
              </a:path>
              <a:path w="2179320" h="330835">
                <a:moveTo>
                  <a:pt x="1851837" y="190106"/>
                </a:moveTo>
                <a:lnTo>
                  <a:pt x="1790649" y="190106"/>
                </a:lnTo>
                <a:lnTo>
                  <a:pt x="1798370" y="191147"/>
                </a:lnTo>
                <a:lnTo>
                  <a:pt x="1807819" y="193840"/>
                </a:lnTo>
                <a:lnTo>
                  <a:pt x="1810410" y="194830"/>
                </a:lnTo>
                <a:lnTo>
                  <a:pt x="1813306" y="196189"/>
                </a:lnTo>
                <a:lnTo>
                  <a:pt x="1813306" y="206819"/>
                </a:lnTo>
                <a:lnTo>
                  <a:pt x="1811642" y="209308"/>
                </a:lnTo>
                <a:lnTo>
                  <a:pt x="1810118" y="211645"/>
                </a:lnTo>
                <a:lnTo>
                  <a:pt x="1805686" y="218592"/>
                </a:lnTo>
                <a:lnTo>
                  <a:pt x="1801558" y="222313"/>
                </a:lnTo>
                <a:lnTo>
                  <a:pt x="1791106" y="227634"/>
                </a:lnTo>
                <a:lnTo>
                  <a:pt x="1785086" y="228955"/>
                </a:lnTo>
                <a:lnTo>
                  <a:pt x="1851837" y="228955"/>
                </a:lnTo>
                <a:lnTo>
                  <a:pt x="1851837" y="190106"/>
                </a:lnTo>
                <a:close/>
              </a:path>
              <a:path w="2179320" h="330835">
                <a:moveTo>
                  <a:pt x="1265288" y="101650"/>
                </a:moveTo>
                <a:lnTo>
                  <a:pt x="1237335" y="101650"/>
                </a:lnTo>
                <a:lnTo>
                  <a:pt x="1201597" y="191211"/>
                </a:lnTo>
                <a:lnTo>
                  <a:pt x="1240919" y="191211"/>
                </a:lnTo>
                <a:lnTo>
                  <a:pt x="1265185" y="136220"/>
                </a:lnTo>
                <a:lnTo>
                  <a:pt x="1265288" y="101650"/>
                </a:lnTo>
                <a:close/>
              </a:path>
              <a:path w="2179320" h="330835">
                <a:moveTo>
                  <a:pt x="1487500" y="101650"/>
                </a:moveTo>
                <a:lnTo>
                  <a:pt x="1453197" y="101650"/>
                </a:lnTo>
                <a:lnTo>
                  <a:pt x="1417459" y="191211"/>
                </a:lnTo>
                <a:lnTo>
                  <a:pt x="1456781" y="191211"/>
                </a:lnTo>
                <a:lnTo>
                  <a:pt x="1491709" y="112057"/>
                </a:lnTo>
                <a:lnTo>
                  <a:pt x="1487500" y="101650"/>
                </a:lnTo>
                <a:close/>
              </a:path>
              <a:path w="2179320" h="330835">
                <a:moveTo>
                  <a:pt x="1120495" y="101650"/>
                </a:moveTo>
                <a:lnTo>
                  <a:pt x="1086523" y="101650"/>
                </a:lnTo>
                <a:lnTo>
                  <a:pt x="1054112" y="185762"/>
                </a:lnTo>
                <a:lnTo>
                  <a:pt x="1095405" y="185762"/>
                </a:lnTo>
                <a:lnTo>
                  <a:pt x="1125108" y="112266"/>
                </a:lnTo>
                <a:lnTo>
                  <a:pt x="1125134" y="112057"/>
                </a:lnTo>
                <a:lnTo>
                  <a:pt x="1120495" y="101650"/>
                </a:lnTo>
                <a:close/>
              </a:path>
              <a:path w="2179320" h="330835">
                <a:moveTo>
                  <a:pt x="1719859" y="101650"/>
                </a:moveTo>
                <a:lnTo>
                  <a:pt x="1676984" y="101650"/>
                </a:lnTo>
                <a:lnTo>
                  <a:pt x="1644586" y="185762"/>
                </a:lnTo>
                <a:lnTo>
                  <a:pt x="1685872" y="185762"/>
                </a:lnTo>
                <a:lnTo>
                  <a:pt x="1719859" y="101650"/>
                </a:lnTo>
                <a:close/>
              </a:path>
              <a:path w="2179320" h="330835">
                <a:moveTo>
                  <a:pt x="1011402" y="78778"/>
                </a:moveTo>
                <a:lnTo>
                  <a:pt x="971854" y="184607"/>
                </a:lnTo>
                <a:lnTo>
                  <a:pt x="1008980" y="184607"/>
                </a:lnTo>
                <a:lnTo>
                  <a:pt x="1012101" y="176618"/>
                </a:lnTo>
                <a:lnTo>
                  <a:pt x="1050462" y="176618"/>
                </a:lnTo>
                <a:lnTo>
                  <a:pt x="1011402" y="78778"/>
                </a:lnTo>
                <a:close/>
              </a:path>
              <a:path w="2179320" h="330835">
                <a:moveTo>
                  <a:pt x="1601863" y="78778"/>
                </a:moveTo>
                <a:lnTo>
                  <a:pt x="1562315" y="184607"/>
                </a:lnTo>
                <a:lnTo>
                  <a:pt x="1599442" y="184607"/>
                </a:lnTo>
                <a:lnTo>
                  <a:pt x="1602562" y="176618"/>
                </a:lnTo>
                <a:lnTo>
                  <a:pt x="1640935" y="176618"/>
                </a:lnTo>
                <a:lnTo>
                  <a:pt x="1601863" y="78778"/>
                </a:lnTo>
                <a:close/>
              </a:path>
              <a:path w="2179320" h="330835">
                <a:moveTo>
                  <a:pt x="1849616" y="133896"/>
                </a:moveTo>
                <a:lnTo>
                  <a:pt x="1790852" y="133896"/>
                </a:lnTo>
                <a:lnTo>
                  <a:pt x="1794645" y="134285"/>
                </a:lnTo>
                <a:lnTo>
                  <a:pt x="1797964" y="134988"/>
                </a:lnTo>
                <a:lnTo>
                  <a:pt x="1813306" y="148996"/>
                </a:lnTo>
                <a:lnTo>
                  <a:pt x="1813306" y="163385"/>
                </a:lnTo>
                <a:lnTo>
                  <a:pt x="1851837" y="163385"/>
                </a:lnTo>
                <a:lnTo>
                  <a:pt x="1851806" y="148996"/>
                </a:lnTo>
                <a:lnTo>
                  <a:pt x="1851326" y="141655"/>
                </a:lnTo>
                <a:lnTo>
                  <a:pt x="1849759" y="134264"/>
                </a:lnTo>
                <a:lnTo>
                  <a:pt x="1849616" y="133896"/>
                </a:lnTo>
                <a:close/>
              </a:path>
              <a:path w="2179320" h="330835">
                <a:moveTo>
                  <a:pt x="1788109" y="98463"/>
                </a:moveTo>
                <a:lnTo>
                  <a:pt x="1743428" y="108352"/>
                </a:lnTo>
                <a:lnTo>
                  <a:pt x="1721662" y="121488"/>
                </a:lnTo>
                <a:lnTo>
                  <a:pt x="1741360" y="151269"/>
                </a:lnTo>
                <a:lnTo>
                  <a:pt x="1747253" y="146977"/>
                </a:lnTo>
                <a:lnTo>
                  <a:pt x="1752041" y="143776"/>
                </a:lnTo>
                <a:lnTo>
                  <a:pt x="1759369" y="139534"/>
                </a:lnTo>
                <a:lnTo>
                  <a:pt x="1763814" y="137718"/>
                </a:lnTo>
                <a:lnTo>
                  <a:pt x="1774317" y="134670"/>
                </a:lnTo>
                <a:lnTo>
                  <a:pt x="1780260" y="133896"/>
                </a:lnTo>
                <a:lnTo>
                  <a:pt x="1849616" y="133896"/>
                </a:lnTo>
                <a:lnTo>
                  <a:pt x="1847176" y="127620"/>
                </a:lnTo>
                <a:lnTo>
                  <a:pt x="1813478" y="101736"/>
                </a:lnTo>
                <a:lnTo>
                  <a:pt x="1797081" y="98827"/>
                </a:lnTo>
                <a:lnTo>
                  <a:pt x="1788109" y="98463"/>
                </a:lnTo>
                <a:close/>
              </a:path>
              <a:path w="2179320" h="330835">
                <a:moveTo>
                  <a:pt x="1336357" y="101650"/>
                </a:moveTo>
                <a:lnTo>
                  <a:pt x="1280439" y="101650"/>
                </a:lnTo>
                <a:lnTo>
                  <a:pt x="1265365" y="135812"/>
                </a:lnTo>
                <a:lnTo>
                  <a:pt x="1265288" y="138633"/>
                </a:lnTo>
                <a:lnTo>
                  <a:pt x="1351584" y="138633"/>
                </a:lnTo>
                <a:lnTo>
                  <a:pt x="1351517" y="135661"/>
                </a:lnTo>
                <a:lnTo>
                  <a:pt x="1336357" y="101650"/>
                </a:lnTo>
                <a:close/>
              </a:path>
              <a:path w="2179320" h="330835">
                <a:moveTo>
                  <a:pt x="1280439" y="101650"/>
                </a:moveTo>
                <a:lnTo>
                  <a:pt x="1265288" y="101650"/>
                </a:lnTo>
                <a:lnTo>
                  <a:pt x="1265288" y="135986"/>
                </a:lnTo>
                <a:lnTo>
                  <a:pt x="1280439" y="101650"/>
                </a:lnTo>
                <a:close/>
              </a:path>
              <a:path w="2179320" h="330835">
                <a:moveTo>
                  <a:pt x="1351584" y="101650"/>
                </a:moveTo>
                <a:lnTo>
                  <a:pt x="1336357" y="101650"/>
                </a:lnTo>
                <a:lnTo>
                  <a:pt x="1351584" y="135812"/>
                </a:lnTo>
                <a:lnTo>
                  <a:pt x="1351584" y="101650"/>
                </a:lnTo>
                <a:close/>
              </a:path>
              <a:path w="2179320" h="330835">
                <a:moveTo>
                  <a:pt x="1129398" y="101650"/>
                </a:moveTo>
                <a:lnTo>
                  <a:pt x="1120495" y="101650"/>
                </a:lnTo>
                <a:lnTo>
                  <a:pt x="1125164" y="112125"/>
                </a:lnTo>
                <a:lnTo>
                  <a:pt x="1129398" y="101650"/>
                </a:lnTo>
                <a:close/>
              </a:path>
              <a:path w="2179320" h="330835">
                <a:moveTo>
                  <a:pt x="1496301" y="101650"/>
                </a:moveTo>
                <a:lnTo>
                  <a:pt x="1487500" y="101650"/>
                </a:lnTo>
                <a:lnTo>
                  <a:pt x="1491709" y="112057"/>
                </a:lnTo>
                <a:lnTo>
                  <a:pt x="1496301" y="101650"/>
                </a:lnTo>
                <a:close/>
              </a:path>
              <a:path w="2179320" h="330835">
                <a:moveTo>
                  <a:pt x="1327708" y="50787"/>
                </a:moveTo>
                <a:lnTo>
                  <a:pt x="1289177" y="50787"/>
                </a:lnTo>
                <a:lnTo>
                  <a:pt x="1289177" y="101650"/>
                </a:lnTo>
                <a:lnTo>
                  <a:pt x="1327708" y="101650"/>
                </a:lnTo>
                <a:lnTo>
                  <a:pt x="1327708" y="50787"/>
                </a:lnTo>
                <a:close/>
              </a:path>
              <a:path w="2179320" h="330835">
                <a:moveTo>
                  <a:pt x="1920100" y="101650"/>
                </a:moveTo>
                <a:lnTo>
                  <a:pt x="1881492" y="101650"/>
                </a:lnTo>
                <a:lnTo>
                  <a:pt x="1881492" y="260896"/>
                </a:lnTo>
                <a:lnTo>
                  <a:pt x="1920100" y="260896"/>
                </a:lnTo>
                <a:lnTo>
                  <a:pt x="1920100" y="159334"/>
                </a:lnTo>
                <a:lnTo>
                  <a:pt x="1921344" y="154076"/>
                </a:lnTo>
                <a:lnTo>
                  <a:pt x="1926310" y="145186"/>
                </a:lnTo>
                <a:lnTo>
                  <a:pt x="1929828" y="141732"/>
                </a:lnTo>
                <a:lnTo>
                  <a:pt x="1938972" y="136715"/>
                </a:lnTo>
                <a:lnTo>
                  <a:pt x="1944395" y="135458"/>
                </a:lnTo>
                <a:lnTo>
                  <a:pt x="2009617" y="135458"/>
                </a:lnTo>
                <a:lnTo>
                  <a:pt x="2005168" y="125342"/>
                </a:lnTo>
                <a:lnTo>
                  <a:pt x="1998484" y="115912"/>
                </a:lnTo>
                <a:lnTo>
                  <a:pt x="1996050" y="113677"/>
                </a:lnTo>
                <a:lnTo>
                  <a:pt x="1917814" y="113677"/>
                </a:lnTo>
                <a:lnTo>
                  <a:pt x="1920100" y="101650"/>
                </a:lnTo>
                <a:close/>
              </a:path>
              <a:path w="2179320" h="330835">
                <a:moveTo>
                  <a:pt x="2009617" y="135458"/>
                </a:moveTo>
                <a:lnTo>
                  <a:pt x="1958822" y="135458"/>
                </a:lnTo>
                <a:lnTo>
                  <a:pt x="1964944" y="137858"/>
                </a:lnTo>
                <a:lnTo>
                  <a:pt x="1969033" y="142659"/>
                </a:lnTo>
                <a:lnTo>
                  <a:pt x="1973160" y="147408"/>
                </a:lnTo>
                <a:lnTo>
                  <a:pt x="1975231" y="154990"/>
                </a:lnTo>
                <a:lnTo>
                  <a:pt x="1975231" y="260896"/>
                </a:lnTo>
                <a:lnTo>
                  <a:pt x="2013762" y="260896"/>
                </a:lnTo>
                <a:lnTo>
                  <a:pt x="2013762" y="162191"/>
                </a:lnTo>
                <a:lnTo>
                  <a:pt x="2012807" y="148483"/>
                </a:lnTo>
                <a:lnTo>
                  <a:pt x="2009943" y="136199"/>
                </a:lnTo>
                <a:lnTo>
                  <a:pt x="2009617" y="135458"/>
                </a:lnTo>
                <a:close/>
              </a:path>
              <a:path w="2179320" h="330835">
                <a:moveTo>
                  <a:pt x="1957006" y="98463"/>
                </a:moveTo>
                <a:lnTo>
                  <a:pt x="1919122" y="111721"/>
                </a:lnTo>
                <a:lnTo>
                  <a:pt x="1917814" y="113677"/>
                </a:lnTo>
                <a:lnTo>
                  <a:pt x="1996050" y="113677"/>
                </a:lnTo>
                <a:lnTo>
                  <a:pt x="1990169" y="108278"/>
                </a:lnTo>
                <a:lnTo>
                  <a:pt x="1980484" y="102825"/>
                </a:lnTo>
                <a:lnTo>
                  <a:pt x="1969429" y="99553"/>
                </a:lnTo>
                <a:lnTo>
                  <a:pt x="1957006" y="98463"/>
                </a:lnTo>
                <a:close/>
              </a:path>
              <a:path w="2179320" h="330835">
                <a:moveTo>
                  <a:pt x="2063940" y="101650"/>
                </a:moveTo>
                <a:lnTo>
                  <a:pt x="2019198" y="101650"/>
                </a:lnTo>
                <a:lnTo>
                  <a:pt x="2078050" y="233680"/>
                </a:lnTo>
                <a:lnTo>
                  <a:pt x="2035098" y="330746"/>
                </a:lnTo>
                <a:lnTo>
                  <a:pt x="2078050" y="330746"/>
                </a:lnTo>
                <a:lnTo>
                  <a:pt x="2139622" y="191211"/>
                </a:lnTo>
                <a:lnTo>
                  <a:pt x="2100300" y="191211"/>
                </a:lnTo>
                <a:lnTo>
                  <a:pt x="2063940" y="101650"/>
                </a:lnTo>
                <a:close/>
              </a:path>
              <a:path w="2179320" h="330835">
                <a:moveTo>
                  <a:pt x="2179142" y="101650"/>
                </a:moveTo>
                <a:lnTo>
                  <a:pt x="2136038" y="101650"/>
                </a:lnTo>
                <a:lnTo>
                  <a:pt x="2100300" y="191211"/>
                </a:lnTo>
                <a:lnTo>
                  <a:pt x="2139622" y="191211"/>
                </a:lnTo>
                <a:lnTo>
                  <a:pt x="2179142" y="10165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00879" y="4997798"/>
            <a:ext cx="8686800" cy="154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960"/>
              </a:lnSpc>
              <a:spcBef>
                <a:spcPts val="100"/>
              </a:spcBef>
            </a:pPr>
            <a:r>
              <a:rPr sz="2500" spc="-30" dirty="0">
                <a:solidFill>
                  <a:srgbClr val="222020"/>
                </a:solidFill>
                <a:latin typeface="Trebuchet MS"/>
                <a:cs typeface="Trebuchet MS"/>
              </a:rPr>
              <a:t>Skaneíy</a:t>
            </a:r>
            <a:r>
              <a:rPr sz="25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100" dirty="0">
                <a:solidFill>
                  <a:srgbClr val="222020"/>
                </a:solidFill>
                <a:latin typeface="Trebuchet MS"/>
                <a:cs typeface="Trebuchet MS"/>
              </a:rPr>
              <a:t>wykoízystują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wiązki</a:t>
            </a:r>
            <a:r>
              <a:rPr sz="2500" spc="-1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światła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222020"/>
                </a:solidFill>
                <a:latin typeface="Trebuchet MS"/>
                <a:cs typeface="Trebuchet MS"/>
              </a:rPr>
              <a:t>do</a:t>
            </a:r>
            <a:r>
              <a:rPr sz="25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222020"/>
                </a:solidFill>
                <a:latin typeface="Trebuchet MS"/>
                <a:cs typeface="Trebuchet MS"/>
              </a:rPr>
              <a:t>skanowania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130" dirty="0">
                <a:solidFill>
                  <a:srgbClr val="222020"/>
                </a:solidFill>
                <a:latin typeface="Trebuchet MS"/>
                <a:cs typeface="Trebuchet MS"/>
              </a:rPr>
              <a:t>obiektów.</a:t>
            </a:r>
            <a:endParaRPr sz="2500">
              <a:latin typeface="Trebuchet MS"/>
              <a:cs typeface="Trebuchet MS"/>
            </a:endParaRPr>
          </a:p>
          <a:p>
            <a:pPr marL="12065" marR="5080" indent="-635" algn="ctr">
              <a:lnSpc>
                <a:spcPts val="3000"/>
              </a:lnSpc>
              <a:spcBef>
                <a:spcPts val="60"/>
              </a:spcBef>
            </a:pPr>
            <a:r>
              <a:rPr sz="2500" spc="15" dirty="0">
                <a:solidFill>
                  <a:srgbClr val="222020"/>
                </a:solidFill>
                <a:latin typeface="Trebuchet MS"/>
                <a:cs typeface="Trebuchet MS"/>
              </a:rPr>
              <a:t>Dzişki</a:t>
            </a:r>
            <a:r>
              <a:rPr sz="25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222020"/>
                </a:solidFill>
                <a:latin typeface="Trebuchet MS"/>
                <a:cs typeface="Trebuchet MS"/>
              </a:rPr>
              <a:t>zastosowaniu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lusteí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222020"/>
                </a:solidFill>
                <a:latin typeface="Trebuchet MS"/>
                <a:cs typeface="Trebuchet MS"/>
              </a:rPr>
              <a:t>i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soczewek</a:t>
            </a:r>
            <a:r>
              <a:rPr sz="2500" spc="-95" dirty="0">
                <a:solidFill>
                  <a:srgbClr val="222020"/>
                </a:solidFill>
                <a:latin typeface="Trebuchet MS"/>
                <a:cs typeface="Trebuchet MS"/>
              </a:rPr>
              <a:t>,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222020"/>
                </a:solidFill>
                <a:latin typeface="Trebuchet MS"/>
                <a:cs typeface="Trebuchet MS"/>
              </a:rPr>
              <a:t>obíaz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195" dirty="0">
                <a:solidFill>
                  <a:srgbClr val="222020"/>
                </a:solidFill>
                <a:latin typeface="Trebuchet MS"/>
                <a:cs typeface="Trebuchet MS"/>
              </a:rPr>
              <a:t>jest </a:t>
            </a:r>
            <a:r>
              <a:rPr sz="2500" spc="-19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pízechwytywany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222020"/>
                </a:solidFill>
                <a:latin typeface="Trebuchet MS"/>
                <a:cs typeface="Trebuchet MS"/>
              </a:rPr>
              <a:t>i</a:t>
            </a:r>
            <a:r>
              <a:rPr sz="25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222020"/>
                </a:solidFill>
                <a:latin typeface="Trebuchet MS"/>
                <a:cs typeface="Trebuchet MS"/>
              </a:rPr>
              <a:t>pízetwaízany.</a:t>
            </a:r>
            <a:r>
              <a:rPr sz="25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50" dirty="0">
                <a:solidFill>
                  <a:srgbClr val="222020"/>
                </a:solidFill>
                <a:latin typeface="Trebuchet MS"/>
                <a:cs typeface="Trebuchet MS"/>
              </a:rPr>
              <a:t>Zíozumienie</a:t>
            </a:r>
            <a:r>
              <a:rPr sz="25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260" dirty="0">
                <a:solidFill>
                  <a:srgbClr val="222020"/>
                </a:solidFill>
                <a:latin typeface="Trebuchet MS"/>
                <a:cs typeface="Trebuchet MS"/>
              </a:rPr>
              <a:t>tej</a:t>
            </a:r>
            <a:r>
              <a:rPr sz="25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222020"/>
                </a:solidFill>
                <a:latin typeface="Trebuchet MS"/>
                <a:cs typeface="Trebuchet MS"/>
              </a:rPr>
              <a:t>zasady</a:t>
            </a:r>
            <a:r>
              <a:rPr sz="25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222020"/>
                </a:solidFill>
                <a:latin typeface="Trebuchet MS"/>
                <a:cs typeface="Trebuchet MS"/>
              </a:rPr>
              <a:t>pozwala </a:t>
            </a:r>
            <a:r>
              <a:rPr sz="2500" spc="-74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222020"/>
                </a:solidFill>
                <a:latin typeface="Trebuchet MS"/>
                <a:cs typeface="Trebuchet MS"/>
              </a:rPr>
              <a:t>na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222020"/>
                </a:solidFill>
                <a:latin typeface="Trebuchet MS"/>
                <a:cs typeface="Trebuchet MS"/>
              </a:rPr>
              <a:t>lepsze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rgbClr val="222020"/>
                </a:solidFill>
                <a:latin typeface="Trebuchet MS"/>
                <a:cs typeface="Trebuchet MS"/>
              </a:rPr>
              <a:t>wykoízystanie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222020"/>
                </a:solidFill>
                <a:latin typeface="Trebuchet MS"/>
                <a:cs typeface="Trebuchet MS"/>
              </a:rPr>
              <a:t>technologii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165" dirty="0">
                <a:solidFill>
                  <a:srgbClr val="222020"/>
                </a:solidFill>
                <a:latin typeface="Trebuchet MS"/>
                <a:cs typeface="Trebuchet MS"/>
              </a:rPr>
              <a:t>w</a:t>
            </a:r>
            <a:r>
              <a:rPr sz="25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60" dirty="0">
                <a:solidFill>
                  <a:srgbClr val="222020"/>
                </a:solidFill>
                <a:latin typeface="Trebuchet MS"/>
                <a:cs typeface="Trebuchet MS"/>
              </a:rPr>
              <a:t>codziennym</a:t>
            </a:r>
            <a:r>
              <a:rPr sz="25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222020"/>
                </a:solidFill>
                <a:latin typeface="Trebuchet MS"/>
                <a:cs typeface="Trebuchet MS"/>
              </a:rPr>
              <a:t>życiu.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39311"/>
            <a:ext cx="18288000" cy="4747895"/>
            <a:chOff x="0" y="5539311"/>
            <a:chExt cx="18288000" cy="4747895"/>
          </a:xfrm>
        </p:grpSpPr>
        <p:sp>
          <p:nvSpPr>
            <p:cNvPr id="3" name="object 3"/>
            <p:cNvSpPr/>
            <p:nvPr/>
          </p:nvSpPr>
          <p:spPr>
            <a:xfrm>
              <a:off x="0" y="9749818"/>
              <a:ext cx="18288000" cy="537210"/>
            </a:xfrm>
            <a:custGeom>
              <a:avLst/>
              <a:gdLst/>
              <a:ahLst/>
              <a:cxnLst/>
              <a:rect l="l" t="t" r="r" b="b"/>
              <a:pathLst>
                <a:path w="18288000" h="537209">
                  <a:moveTo>
                    <a:pt x="0" y="537180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537180"/>
                  </a:lnTo>
                  <a:lnTo>
                    <a:pt x="0" y="537180"/>
                  </a:lnTo>
                  <a:close/>
                </a:path>
              </a:pathLst>
            </a:custGeom>
            <a:solidFill>
              <a:srgbClr val="22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761" y="5539311"/>
              <a:ext cx="7038238" cy="47476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53454" y="9009717"/>
              <a:ext cx="1510030" cy="386080"/>
            </a:xfrm>
            <a:custGeom>
              <a:avLst/>
              <a:gdLst/>
              <a:ahLst/>
              <a:cxnLst/>
              <a:rect l="l" t="t" r="r" b="b"/>
              <a:pathLst>
                <a:path w="1510029" h="386079">
                  <a:moveTo>
                    <a:pt x="1416143" y="0"/>
                  </a:moveTo>
                  <a:lnTo>
                    <a:pt x="1509741" y="93575"/>
                  </a:lnTo>
                  <a:lnTo>
                    <a:pt x="1410389" y="192904"/>
                  </a:lnTo>
                  <a:lnTo>
                    <a:pt x="1509741" y="292232"/>
                  </a:lnTo>
                  <a:lnTo>
                    <a:pt x="1416143" y="385804"/>
                  </a:lnTo>
                  <a:lnTo>
                    <a:pt x="1316792" y="286477"/>
                  </a:lnTo>
                  <a:lnTo>
                    <a:pt x="1217441" y="385804"/>
                  </a:lnTo>
                  <a:lnTo>
                    <a:pt x="1123856" y="292232"/>
                  </a:lnTo>
                  <a:lnTo>
                    <a:pt x="1223207" y="192904"/>
                  </a:lnTo>
                  <a:lnTo>
                    <a:pt x="1123856" y="93575"/>
                  </a:lnTo>
                  <a:lnTo>
                    <a:pt x="1217441" y="0"/>
                  </a:lnTo>
                  <a:lnTo>
                    <a:pt x="1316792" y="99330"/>
                  </a:lnTo>
                  <a:lnTo>
                    <a:pt x="1416143" y="0"/>
                  </a:lnTo>
                  <a:close/>
                </a:path>
                <a:path w="1510029" h="386079">
                  <a:moveTo>
                    <a:pt x="854583" y="0"/>
                  </a:moveTo>
                  <a:lnTo>
                    <a:pt x="948181" y="93575"/>
                  </a:lnTo>
                  <a:lnTo>
                    <a:pt x="848830" y="192904"/>
                  </a:lnTo>
                  <a:lnTo>
                    <a:pt x="948181" y="292232"/>
                  </a:lnTo>
                  <a:lnTo>
                    <a:pt x="854583" y="385804"/>
                  </a:lnTo>
                  <a:lnTo>
                    <a:pt x="755232" y="286477"/>
                  </a:lnTo>
                  <a:lnTo>
                    <a:pt x="655881" y="385804"/>
                  </a:lnTo>
                  <a:lnTo>
                    <a:pt x="562283" y="292232"/>
                  </a:lnTo>
                  <a:lnTo>
                    <a:pt x="661635" y="192904"/>
                  </a:lnTo>
                  <a:lnTo>
                    <a:pt x="562283" y="93575"/>
                  </a:lnTo>
                  <a:lnTo>
                    <a:pt x="655881" y="0"/>
                  </a:lnTo>
                  <a:lnTo>
                    <a:pt x="755232" y="99330"/>
                  </a:lnTo>
                  <a:lnTo>
                    <a:pt x="854583" y="0"/>
                  </a:lnTo>
                  <a:close/>
                </a:path>
                <a:path w="1510029" h="386079">
                  <a:moveTo>
                    <a:pt x="292300" y="0"/>
                  </a:moveTo>
                  <a:lnTo>
                    <a:pt x="385897" y="93575"/>
                  </a:lnTo>
                  <a:lnTo>
                    <a:pt x="286546" y="192904"/>
                  </a:lnTo>
                  <a:lnTo>
                    <a:pt x="385897" y="292232"/>
                  </a:lnTo>
                  <a:lnTo>
                    <a:pt x="292300" y="385804"/>
                  </a:lnTo>
                  <a:lnTo>
                    <a:pt x="192948" y="286477"/>
                  </a:lnTo>
                  <a:lnTo>
                    <a:pt x="93597" y="385804"/>
                  </a:lnTo>
                  <a:lnTo>
                    <a:pt x="0" y="292232"/>
                  </a:lnTo>
                  <a:lnTo>
                    <a:pt x="99351" y="192904"/>
                  </a:lnTo>
                  <a:lnTo>
                    <a:pt x="0" y="93575"/>
                  </a:lnTo>
                  <a:lnTo>
                    <a:pt x="93597" y="0"/>
                  </a:lnTo>
                  <a:lnTo>
                    <a:pt x="192948" y="99330"/>
                  </a:lnTo>
                  <a:lnTo>
                    <a:pt x="292300" y="0"/>
                  </a:lnTo>
                  <a:close/>
                </a:path>
              </a:pathLst>
            </a:custGeom>
            <a:ln w="18716">
              <a:solidFill>
                <a:srgbClr val="22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1399" y="2004327"/>
            <a:ext cx="663892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45" dirty="0"/>
              <a:t>Rola</a:t>
            </a:r>
            <a:r>
              <a:rPr sz="4650" spc="-445" dirty="0"/>
              <a:t> </a:t>
            </a:r>
            <a:r>
              <a:rPr sz="4650" spc="-50" dirty="0"/>
              <a:t>Kolor</a:t>
            </a:r>
            <a:r>
              <a:rPr sz="4650" spc="-55" dirty="0"/>
              <a:t>u</a:t>
            </a:r>
            <a:r>
              <a:rPr sz="4650" spc="-450" dirty="0"/>
              <a:t> </a:t>
            </a:r>
            <a:r>
              <a:rPr sz="4650" spc="-65" dirty="0"/>
              <a:t>w</a:t>
            </a:r>
            <a:r>
              <a:rPr sz="4650" spc="-445" dirty="0"/>
              <a:t> </a:t>
            </a:r>
            <a:r>
              <a:rPr sz="4650" spc="-60" dirty="0"/>
              <a:t>Skanowaniu</a:t>
            </a:r>
            <a:endParaRPr sz="4650"/>
          </a:p>
        </p:txBody>
      </p:sp>
      <p:sp>
        <p:nvSpPr>
          <p:cNvPr id="7" name="object 7"/>
          <p:cNvSpPr txBox="1"/>
          <p:nvPr/>
        </p:nvSpPr>
        <p:spPr>
          <a:xfrm>
            <a:off x="2511399" y="3359085"/>
            <a:ext cx="6061075" cy="1132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0"/>
              </a:spcBef>
            </a:pP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Koloí </a:t>
            </a:r>
            <a:r>
              <a:rPr sz="1800" spc="20" dirty="0">
                <a:solidFill>
                  <a:srgbClr val="222020"/>
                </a:solidFill>
                <a:latin typeface="Trebuchet MS"/>
                <a:cs typeface="Trebuchet MS"/>
              </a:rPr>
              <a:t>odgíywa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22020"/>
                </a:solidFill>
                <a:latin typeface="Trebuchet MS"/>
                <a:cs typeface="Trebuchet MS"/>
              </a:rPr>
              <a:t>kluczową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22020"/>
                </a:solidFill>
                <a:latin typeface="Trebuchet MS"/>
                <a:cs typeface="Trebuchet MS"/>
              </a:rPr>
              <a:t>íolş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22020"/>
                </a:solidFill>
                <a:latin typeface="Trebuchet MS"/>
                <a:cs typeface="Trebuchet MS"/>
              </a:rPr>
              <a:t>w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22020"/>
                </a:solidFill>
                <a:latin typeface="Trebuchet MS"/>
                <a:cs typeface="Trebuchet MS"/>
              </a:rPr>
              <a:t>skanowaniu.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22020"/>
                </a:solidFill>
                <a:latin typeface="Arial"/>
                <a:cs typeface="Arial"/>
              </a:rPr>
              <a:t>Filĺry</a:t>
            </a:r>
            <a:r>
              <a:rPr sz="1800" b="1" spc="45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222020"/>
                </a:solidFill>
                <a:latin typeface="Arial"/>
                <a:cs typeface="Arial"/>
              </a:rPr>
              <a:t>czujniki </a:t>
            </a:r>
            <a:r>
              <a:rPr sz="1800" b="1" spc="-15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222020"/>
                </a:solidFill>
                <a:latin typeface="Trebuchet MS"/>
                <a:cs typeface="Trebuchet MS"/>
              </a:rPr>
              <a:t>íeagują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na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íóżne 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długości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22020"/>
                </a:solidFill>
                <a:latin typeface="Trebuchet MS"/>
                <a:cs typeface="Trebuchet MS"/>
              </a:rPr>
              <a:t>fal,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co </a:t>
            </a:r>
            <a:r>
              <a:rPr sz="1800" spc="-70" dirty="0">
                <a:solidFill>
                  <a:srgbClr val="222020"/>
                </a:solidFill>
                <a:latin typeface="Trebuchet MS"/>
                <a:cs typeface="Trebuchet MS"/>
              </a:rPr>
              <a:t>wpływa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na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22020"/>
                </a:solidFill>
                <a:latin typeface="Trebuchet MS"/>
                <a:cs typeface="Trebuchet MS"/>
              </a:rPr>
              <a:t>jakość </a:t>
            </a:r>
            <a:r>
              <a:rPr sz="1800" spc="-6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22020"/>
                </a:solidFill>
                <a:latin typeface="Trebuchet MS"/>
                <a:cs typeface="Trebuchet MS"/>
              </a:rPr>
              <a:t>skanowanego </a:t>
            </a:r>
            <a:r>
              <a:rPr sz="1800" spc="-15" dirty="0">
                <a:solidFill>
                  <a:srgbClr val="222020"/>
                </a:solidFill>
                <a:latin typeface="Trebuchet MS"/>
                <a:cs typeface="Trebuchet MS"/>
              </a:rPr>
              <a:t>obíazu. 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Zíozumienie, </a:t>
            </a:r>
            <a:r>
              <a:rPr sz="1800" spc="-130" dirty="0">
                <a:solidFill>
                  <a:srgbClr val="222020"/>
                </a:solidFill>
                <a:latin typeface="Trebuchet MS"/>
                <a:cs typeface="Trebuchet MS"/>
              </a:rPr>
              <a:t>jak</a:t>
            </a:r>
            <a:r>
              <a:rPr sz="1800" spc="-12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22020"/>
                </a:solidFill>
                <a:latin typeface="Trebuchet MS"/>
                <a:cs typeface="Trebuchet MS"/>
              </a:rPr>
              <a:t>koloí </a:t>
            </a:r>
            <a:r>
              <a:rPr sz="1800" spc="-70" dirty="0">
                <a:solidFill>
                  <a:srgbClr val="222020"/>
                </a:solidFill>
                <a:latin typeface="Trebuchet MS"/>
                <a:cs typeface="Trebuchet MS"/>
              </a:rPr>
              <a:t>wpływa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na </a:t>
            </a:r>
            <a:r>
              <a:rPr sz="1800" spc="-4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22020"/>
                </a:solidFill>
                <a:latin typeface="Arial"/>
                <a:cs typeface="Arial"/>
              </a:rPr>
              <a:t>opĺykę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,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22020"/>
                </a:solidFill>
                <a:latin typeface="Trebuchet MS"/>
                <a:cs typeface="Trebuchet MS"/>
              </a:rPr>
              <a:t>jest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niezbşdne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22020"/>
                </a:solidFill>
                <a:latin typeface="Trebuchet MS"/>
                <a:cs typeface="Trebuchet MS"/>
              </a:rPr>
              <a:t>dla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uzyskania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doskonałych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22020"/>
                </a:solidFill>
                <a:latin typeface="Trebuchet MS"/>
                <a:cs typeface="Trebuchet MS"/>
              </a:rPr>
              <a:t>íezultatów.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9761" y="0"/>
            <a:ext cx="7038238" cy="475230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45668" y="60769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668" y="682117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668" y="1304188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668" y="1925536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668" y="2546883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8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654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3463" y="8785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52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03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838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64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15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654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64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15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15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463" y="65015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64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15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38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0" y="99364"/>
                </a:lnTo>
                <a:lnTo>
                  <a:pt x="292308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15"/>
                </a:lnTo>
                <a:lnTo>
                  <a:pt x="292308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7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654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2" y="0"/>
                </a:lnTo>
                <a:lnTo>
                  <a:pt x="192950" y="99364"/>
                </a:lnTo>
                <a:lnTo>
                  <a:pt x="292302" y="0"/>
                </a:lnTo>
                <a:lnTo>
                  <a:pt x="385896" y="93599"/>
                </a:lnTo>
                <a:lnTo>
                  <a:pt x="286543" y="192951"/>
                </a:lnTo>
                <a:lnTo>
                  <a:pt x="385896" y="292315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2" y="385902"/>
                </a:lnTo>
                <a:lnTo>
                  <a:pt x="0" y="292315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3463" y="121244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80">
                <a:moveTo>
                  <a:pt x="0" y="93599"/>
                </a:moveTo>
                <a:lnTo>
                  <a:pt x="93598" y="0"/>
                </a:lnTo>
                <a:lnTo>
                  <a:pt x="192957" y="99364"/>
                </a:lnTo>
                <a:lnTo>
                  <a:pt x="292308" y="0"/>
                </a:lnTo>
                <a:lnTo>
                  <a:pt x="385907" y="93599"/>
                </a:lnTo>
                <a:lnTo>
                  <a:pt x="286543" y="192951"/>
                </a:lnTo>
                <a:lnTo>
                  <a:pt x="385907" y="292315"/>
                </a:lnTo>
                <a:lnTo>
                  <a:pt x="292308" y="385902"/>
                </a:lnTo>
                <a:lnTo>
                  <a:pt x="192957" y="286550"/>
                </a:lnTo>
                <a:lnTo>
                  <a:pt x="93598" y="385902"/>
                </a:lnTo>
                <a:lnTo>
                  <a:pt x="0" y="292315"/>
                </a:lnTo>
                <a:lnTo>
                  <a:pt x="99358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37804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3039" y="99364"/>
                </a:lnTo>
                <a:lnTo>
                  <a:pt x="292353" y="0"/>
                </a:lnTo>
                <a:lnTo>
                  <a:pt x="385952" y="93599"/>
                </a:lnTo>
                <a:lnTo>
                  <a:pt x="286511" y="192951"/>
                </a:lnTo>
                <a:lnTo>
                  <a:pt x="385952" y="292315"/>
                </a:lnTo>
                <a:lnTo>
                  <a:pt x="292353" y="385909"/>
                </a:lnTo>
                <a:lnTo>
                  <a:pt x="193039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440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5647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12" y="99364"/>
                </a:lnTo>
                <a:lnTo>
                  <a:pt x="292353" y="0"/>
                </a:lnTo>
                <a:lnTo>
                  <a:pt x="385952" y="93599"/>
                </a:lnTo>
                <a:lnTo>
                  <a:pt x="286511" y="192951"/>
                </a:lnTo>
                <a:lnTo>
                  <a:pt x="385952" y="292315"/>
                </a:lnTo>
                <a:lnTo>
                  <a:pt x="292353" y="385909"/>
                </a:lnTo>
                <a:lnTo>
                  <a:pt x="192912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313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13492" y="868823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12" y="99364"/>
                </a:lnTo>
                <a:lnTo>
                  <a:pt x="292226" y="0"/>
                </a:lnTo>
                <a:lnTo>
                  <a:pt x="385825" y="93599"/>
                </a:lnTo>
                <a:lnTo>
                  <a:pt x="286511" y="192951"/>
                </a:lnTo>
                <a:lnTo>
                  <a:pt x="385825" y="292315"/>
                </a:lnTo>
                <a:lnTo>
                  <a:pt x="292226" y="385909"/>
                </a:lnTo>
                <a:lnTo>
                  <a:pt x="192912" y="286550"/>
                </a:lnTo>
                <a:lnTo>
                  <a:pt x="93598" y="385909"/>
                </a:lnTo>
                <a:lnTo>
                  <a:pt x="0" y="292315"/>
                </a:lnTo>
                <a:lnTo>
                  <a:pt x="99313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37804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3039" y="99352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1"/>
                </a:lnTo>
                <a:lnTo>
                  <a:pt x="292353" y="385900"/>
                </a:lnTo>
                <a:lnTo>
                  <a:pt x="193039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440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75647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2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1"/>
                </a:lnTo>
                <a:lnTo>
                  <a:pt x="292353" y="385900"/>
                </a:lnTo>
                <a:lnTo>
                  <a:pt x="192912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13492" y="925053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2"/>
                </a:lnTo>
                <a:lnTo>
                  <a:pt x="292226" y="0"/>
                </a:lnTo>
                <a:lnTo>
                  <a:pt x="385825" y="93592"/>
                </a:lnTo>
                <a:lnTo>
                  <a:pt x="286511" y="192949"/>
                </a:lnTo>
                <a:lnTo>
                  <a:pt x="385825" y="292301"/>
                </a:lnTo>
                <a:lnTo>
                  <a:pt x="292226" y="385900"/>
                </a:lnTo>
                <a:lnTo>
                  <a:pt x="192912" y="286542"/>
                </a:lnTo>
                <a:lnTo>
                  <a:pt x="93598" y="385900"/>
                </a:lnTo>
                <a:lnTo>
                  <a:pt x="0" y="292301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37804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3039" y="99357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8"/>
                </a:lnTo>
                <a:lnTo>
                  <a:pt x="292353" y="385900"/>
                </a:lnTo>
                <a:lnTo>
                  <a:pt x="193039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440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75647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7"/>
                </a:lnTo>
                <a:lnTo>
                  <a:pt x="292353" y="0"/>
                </a:lnTo>
                <a:lnTo>
                  <a:pt x="385952" y="93592"/>
                </a:lnTo>
                <a:lnTo>
                  <a:pt x="286511" y="192949"/>
                </a:lnTo>
                <a:lnTo>
                  <a:pt x="385952" y="292308"/>
                </a:lnTo>
                <a:lnTo>
                  <a:pt x="292353" y="385900"/>
                </a:lnTo>
                <a:lnTo>
                  <a:pt x="192912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13492" y="981282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2"/>
                </a:moveTo>
                <a:lnTo>
                  <a:pt x="93598" y="0"/>
                </a:lnTo>
                <a:lnTo>
                  <a:pt x="192912" y="99357"/>
                </a:lnTo>
                <a:lnTo>
                  <a:pt x="292226" y="0"/>
                </a:lnTo>
                <a:lnTo>
                  <a:pt x="385825" y="93592"/>
                </a:lnTo>
                <a:lnTo>
                  <a:pt x="286511" y="192949"/>
                </a:lnTo>
                <a:lnTo>
                  <a:pt x="385825" y="292308"/>
                </a:lnTo>
                <a:lnTo>
                  <a:pt x="292226" y="385900"/>
                </a:lnTo>
                <a:lnTo>
                  <a:pt x="192912" y="286547"/>
                </a:lnTo>
                <a:lnTo>
                  <a:pt x="93598" y="385900"/>
                </a:lnTo>
                <a:lnTo>
                  <a:pt x="0" y="292308"/>
                </a:lnTo>
                <a:lnTo>
                  <a:pt x="99313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0589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32635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54045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75330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97376" y="519125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69">
                <a:moveTo>
                  <a:pt x="0" y="0"/>
                </a:moveTo>
                <a:lnTo>
                  <a:pt x="0" y="648589"/>
                </a:lnTo>
                <a:lnTo>
                  <a:pt x="561594" y="32392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18787" y="519125"/>
            <a:ext cx="559435" cy="647700"/>
          </a:xfrm>
          <a:custGeom>
            <a:avLst/>
            <a:gdLst/>
            <a:ahLst/>
            <a:cxnLst/>
            <a:rect l="l" t="t" r="r" b="b"/>
            <a:pathLst>
              <a:path w="559434" h="647700">
                <a:moveTo>
                  <a:pt x="0" y="0"/>
                </a:moveTo>
                <a:lnTo>
                  <a:pt x="0" y="647699"/>
                </a:lnTo>
                <a:lnTo>
                  <a:pt x="1536" y="647699"/>
                </a:lnTo>
                <a:lnTo>
                  <a:pt x="558925" y="325468"/>
                </a:lnTo>
                <a:lnTo>
                  <a:pt x="558925" y="32238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4356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81" y="0"/>
                </a:moveTo>
                <a:lnTo>
                  <a:pt x="0" y="323933"/>
                </a:lnTo>
                <a:lnTo>
                  <a:pt x="561581" y="648592"/>
                </a:lnTo>
                <a:lnTo>
                  <a:pt x="56158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2996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1648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9577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4" y="0"/>
                </a:moveTo>
                <a:lnTo>
                  <a:pt x="0" y="323933"/>
                </a:lnTo>
                <a:lnTo>
                  <a:pt x="561594" y="648592"/>
                </a:lnTo>
                <a:lnTo>
                  <a:pt x="56159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8231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2" y="0"/>
                </a:moveTo>
                <a:lnTo>
                  <a:pt x="0" y="323933"/>
                </a:lnTo>
                <a:lnTo>
                  <a:pt x="561592" y="648592"/>
                </a:lnTo>
                <a:lnTo>
                  <a:pt x="561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878" y="9119520"/>
            <a:ext cx="561975" cy="648970"/>
          </a:xfrm>
          <a:custGeom>
            <a:avLst/>
            <a:gdLst/>
            <a:ahLst/>
            <a:cxnLst/>
            <a:rect l="l" t="t" r="r" b="b"/>
            <a:pathLst>
              <a:path w="561975" h="648970">
                <a:moveTo>
                  <a:pt x="561592" y="0"/>
                </a:moveTo>
                <a:lnTo>
                  <a:pt x="0" y="323933"/>
                </a:lnTo>
                <a:lnTo>
                  <a:pt x="561592" y="648592"/>
                </a:lnTo>
                <a:lnTo>
                  <a:pt x="561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809363" y="3399333"/>
            <a:ext cx="86741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00" dirty="0"/>
              <a:t>Innowacj</a:t>
            </a:r>
            <a:r>
              <a:rPr sz="6600" spc="-215" dirty="0"/>
              <a:t>e</a:t>
            </a:r>
            <a:r>
              <a:rPr sz="6600" spc="-635" dirty="0"/>
              <a:t> </a:t>
            </a:r>
            <a:r>
              <a:rPr sz="6600" spc="-95" dirty="0"/>
              <a:t>w</a:t>
            </a:r>
            <a:r>
              <a:rPr sz="6600" spc="-635" dirty="0"/>
              <a:t> </a:t>
            </a:r>
            <a:r>
              <a:rPr sz="6600" spc="-95" dirty="0"/>
              <a:t>Technologii</a:t>
            </a:r>
            <a:endParaRPr sz="6600"/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699"/>
              </a:lnSpc>
              <a:spcBef>
                <a:spcPts val="100"/>
              </a:spcBef>
            </a:pPr>
            <a:r>
              <a:rPr spc="25" dirty="0"/>
              <a:t>Nowe</a:t>
            </a:r>
            <a:r>
              <a:rPr dirty="0"/>
              <a:t> osiągnişcia</a:t>
            </a:r>
            <a:r>
              <a:rPr spc="5" dirty="0"/>
              <a:t> </a:t>
            </a:r>
            <a:r>
              <a:rPr spc="-160" dirty="0"/>
              <a:t>w</a:t>
            </a:r>
            <a:r>
              <a:rPr dirty="0"/>
              <a:t> </a:t>
            </a:r>
            <a:r>
              <a:rPr spc="-40" dirty="0"/>
              <a:t>dziedzinie</a:t>
            </a:r>
            <a:r>
              <a:rPr spc="5" dirty="0"/>
              <a:t> </a:t>
            </a:r>
            <a:r>
              <a:rPr b="1" spc="10" dirty="0">
                <a:latin typeface="Arial"/>
                <a:cs typeface="Arial"/>
              </a:rPr>
              <a:t>opĺyki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spc="-65" dirty="0"/>
              <a:t>i</a:t>
            </a:r>
            <a:r>
              <a:rPr spc="5" dirty="0"/>
              <a:t> </a:t>
            </a:r>
            <a:r>
              <a:rPr b="1" spc="-30" dirty="0">
                <a:latin typeface="Arial"/>
                <a:cs typeface="Arial"/>
              </a:rPr>
              <a:t>ĺechnologii 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spc="-85" dirty="0"/>
              <a:t>skanowania</a:t>
            </a:r>
            <a:r>
              <a:rPr dirty="0"/>
              <a:t> pízynoszą </a:t>
            </a:r>
            <a:r>
              <a:rPr spc="-95" dirty="0"/>
              <a:t>íewolucyjne</a:t>
            </a:r>
            <a:r>
              <a:rPr dirty="0"/>
              <a:t> </a:t>
            </a:r>
            <a:r>
              <a:rPr spc="-125" dirty="0"/>
              <a:t>zmiany.</a:t>
            </a:r>
            <a:r>
              <a:rPr dirty="0"/>
              <a:t> </a:t>
            </a:r>
            <a:r>
              <a:rPr spc="185" dirty="0"/>
              <a:t>Od </a:t>
            </a:r>
            <a:r>
              <a:rPr spc="190" dirty="0"/>
              <a:t> </a:t>
            </a:r>
            <a:r>
              <a:rPr b="1" spc="-65" dirty="0">
                <a:latin typeface="Arial"/>
                <a:cs typeface="Arial"/>
              </a:rPr>
              <a:t>skanowania</a:t>
            </a:r>
            <a:r>
              <a:rPr b="1" spc="75" dirty="0">
                <a:latin typeface="Arial"/>
                <a:cs typeface="Arial"/>
              </a:rPr>
              <a:t> </a:t>
            </a:r>
            <a:r>
              <a:rPr b="1" spc="114" dirty="0">
                <a:latin typeface="Arial"/>
                <a:cs typeface="Arial"/>
              </a:rPr>
              <a:t>3D</a:t>
            </a:r>
            <a:r>
              <a:rPr b="1" spc="75" dirty="0">
                <a:latin typeface="Arial"/>
                <a:cs typeface="Arial"/>
              </a:rPr>
              <a:t> </a:t>
            </a:r>
            <a:r>
              <a:rPr spc="40" dirty="0"/>
              <a:t>po</a:t>
            </a:r>
            <a:r>
              <a:rPr spc="10" dirty="0"/>
              <a:t> </a:t>
            </a:r>
            <a:r>
              <a:rPr b="1" spc="5" dirty="0">
                <a:latin typeface="Arial"/>
                <a:cs typeface="Arial"/>
              </a:rPr>
              <a:t>inĺeligenĺne</a:t>
            </a:r>
            <a:r>
              <a:rPr b="1" spc="75" dirty="0">
                <a:latin typeface="Arial"/>
                <a:cs typeface="Arial"/>
              </a:rPr>
              <a:t> </a:t>
            </a:r>
            <a:r>
              <a:rPr b="1" spc="-45" dirty="0">
                <a:latin typeface="Arial"/>
                <a:cs typeface="Arial"/>
              </a:rPr>
              <a:t>skanery</a:t>
            </a:r>
            <a:r>
              <a:rPr spc="-45" dirty="0"/>
              <a:t>,</a:t>
            </a:r>
            <a:r>
              <a:rPr spc="10" dirty="0"/>
              <a:t> </a:t>
            </a:r>
            <a:r>
              <a:rPr spc="-100" dirty="0"/>
              <a:t>innowacje</a:t>
            </a:r>
            <a:r>
              <a:rPr spc="5" dirty="0"/>
              <a:t> </a:t>
            </a:r>
            <a:r>
              <a:rPr spc="-250" dirty="0"/>
              <a:t>te </a:t>
            </a:r>
            <a:r>
              <a:rPr spc="-795" dirty="0"/>
              <a:t> </a:t>
            </a:r>
            <a:r>
              <a:rPr spc="-105" dirty="0"/>
              <a:t>zmieniają</a:t>
            </a:r>
            <a:r>
              <a:rPr dirty="0"/>
              <a:t> </a:t>
            </a:r>
            <a:r>
              <a:rPr spc="-65" dirty="0"/>
              <a:t>nasze</a:t>
            </a:r>
            <a:r>
              <a:rPr dirty="0"/>
              <a:t> </a:t>
            </a:r>
            <a:r>
              <a:rPr spc="-50" dirty="0"/>
              <a:t>podejście</a:t>
            </a:r>
            <a:r>
              <a:rPr dirty="0"/>
              <a:t> </a:t>
            </a:r>
            <a:r>
              <a:rPr spc="40" dirty="0"/>
              <a:t>do</a:t>
            </a:r>
            <a:r>
              <a:rPr spc="5" dirty="0"/>
              <a:t> </a:t>
            </a:r>
            <a:r>
              <a:rPr b="1" spc="-20" dirty="0">
                <a:latin typeface="Arial"/>
                <a:cs typeface="Arial"/>
              </a:rPr>
              <a:t>digiĺalizacji</a:t>
            </a:r>
            <a:r>
              <a:rPr spc="-20" dirty="0"/>
              <a:t>.</a:t>
            </a:r>
            <a:r>
              <a:rPr dirty="0"/>
              <a:t> </a:t>
            </a:r>
            <a:r>
              <a:rPr spc="-105" dirty="0"/>
              <a:t>Poznaj </a:t>
            </a:r>
            <a:r>
              <a:rPr spc="-100" dirty="0"/>
              <a:t> </a:t>
            </a:r>
            <a:r>
              <a:rPr spc="-5" dirty="0"/>
              <a:t>pízyszłość </a:t>
            </a:r>
            <a:r>
              <a:rPr spc="-95" dirty="0"/>
              <a:t>skanowania!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730" y="913155"/>
            <a:ext cx="8359775" cy="974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200" spc="430" dirty="0"/>
              <a:t>P</a:t>
            </a:r>
            <a:r>
              <a:rPr sz="6200" spc="-60" dirty="0"/>
              <a:t>od</a:t>
            </a:r>
            <a:r>
              <a:rPr sz="6200" spc="20" dirty="0"/>
              <a:t>s</a:t>
            </a:r>
            <a:r>
              <a:rPr sz="6200" spc="-95" dirty="0"/>
              <a:t>u</a:t>
            </a:r>
            <a:r>
              <a:rPr sz="6200" spc="250" dirty="0"/>
              <a:t>m</a:t>
            </a:r>
            <a:r>
              <a:rPr sz="6200" spc="-60" dirty="0"/>
              <a:t>o</a:t>
            </a:r>
            <a:r>
              <a:rPr sz="6200" spc="-75" dirty="0"/>
              <a:t>w</a:t>
            </a:r>
            <a:r>
              <a:rPr sz="6200" spc="-215" dirty="0"/>
              <a:t>a</a:t>
            </a:r>
            <a:r>
              <a:rPr sz="6200" spc="-100" dirty="0"/>
              <a:t>n</a:t>
            </a:r>
            <a:r>
              <a:rPr sz="6200" spc="-120" dirty="0"/>
              <a:t>i</a:t>
            </a:r>
            <a:r>
              <a:rPr sz="6200" spc="-145" dirty="0"/>
              <a:t>e</a:t>
            </a:r>
            <a:r>
              <a:rPr sz="6200" spc="-595" dirty="0"/>
              <a:t> </a:t>
            </a:r>
            <a:r>
              <a:rPr sz="6200" spc="-114" dirty="0"/>
              <a:t>i</a:t>
            </a:r>
            <a:r>
              <a:rPr sz="6200" spc="-595" dirty="0"/>
              <a:t> </a:t>
            </a:r>
            <a:r>
              <a:rPr sz="6200" spc="-25" dirty="0"/>
              <a:t>W</a:t>
            </a:r>
            <a:r>
              <a:rPr sz="6200" spc="-100" dirty="0"/>
              <a:t>n</a:t>
            </a:r>
            <a:r>
              <a:rPr sz="6200" spc="-120" dirty="0"/>
              <a:t>i</a:t>
            </a:r>
            <a:r>
              <a:rPr sz="6200" spc="-60" dirty="0"/>
              <a:t>o</a:t>
            </a:r>
            <a:r>
              <a:rPr sz="6200" spc="20" dirty="0"/>
              <a:t>s</a:t>
            </a:r>
            <a:r>
              <a:rPr sz="6200" spc="30" dirty="0"/>
              <a:t>k</a:t>
            </a:r>
            <a:r>
              <a:rPr sz="6200" spc="-114" dirty="0"/>
              <a:t>i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1426368" y="3214757"/>
            <a:ext cx="7519670" cy="8521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1800" spc="200" dirty="0">
                <a:solidFill>
                  <a:srgbClr val="222020"/>
                </a:solidFill>
                <a:latin typeface="Trebuchet MS"/>
                <a:cs typeface="Trebuchet MS"/>
              </a:rPr>
              <a:t>O</a:t>
            </a:r>
            <a:r>
              <a:rPr sz="1800" spc="15" dirty="0">
                <a:solidFill>
                  <a:srgbClr val="22202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222020"/>
                </a:solidFill>
                <a:latin typeface="Trebuchet MS"/>
                <a:cs typeface="Trebuchet MS"/>
              </a:rPr>
              <a:t>k</a:t>
            </a:r>
            <a:r>
              <a:rPr sz="1800" spc="4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1800" spc="-105" dirty="0">
                <a:solidFill>
                  <a:srgbClr val="222020"/>
                </a:solidFill>
                <a:latin typeface="Trebuchet MS"/>
                <a:cs typeface="Trebuchet MS"/>
              </a:rPr>
              <a:t>y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liś</a:t>
            </a:r>
            <a:r>
              <a:rPr sz="1800" spc="-130" dirty="0">
                <a:solidFill>
                  <a:srgbClr val="222020"/>
                </a:solidFill>
                <a:latin typeface="Trebuchet MS"/>
                <a:cs typeface="Trebuchet MS"/>
              </a:rPr>
              <a:t>m</a:t>
            </a:r>
            <a:r>
              <a:rPr sz="1800" spc="-210" dirty="0">
                <a:solidFill>
                  <a:srgbClr val="222020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rgbClr val="222020"/>
                </a:solidFill>
                <a:latin typeface="Trebuchet MS"/>
                <a:cs typeface="Trebuchet MS"/>
              </a:rPr>
              <a:t>,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22020"/>
                </a:solidFill>
                <a:latin typeface="Trebuchet MS"/>
                <a:cs typeface="Trebuchet MS"/>
              </a:rPr>
              <a:t>jak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222020"/>
                </a:solidFill>
                <a:latin typeface="Arial"/>
                <a:cs typeface="Arial"/>
              </a:rPr>
              <a:t>świaĺło</a:t>
            </a:r>
            <a:r>
              <a:rPr sz="1800" b="1" spc="35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222020"/>
                </a:solidFill>
                <a:latin typeface="Arial"/>
                <a:cs typeface="Arial"/>
              </a:rPr>
              <a:t>o</a:t>
            </a:r>
            <a:r>
              <a:rPr sz="1800" b="1" spc="-25" dirty="0">
                <a:solidFill>
                  <a:srgbClr val="22202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222020"/>
                </a:solidFill>
                <a:latin typeface="Arial"/>
                <a:cs typeface="Arial"/>
              </a:rPr>
              <a:t>ĺ</a:t>
            </a:r>
            <a:r>
              <a:rPr sz="1800" b="1" spc="-5" dirty="0">
                <a:solidFill>
                  <a:srgbClr val="222020"/>
                </a:solidFill>
                <a:latin typeface="Arial"/>
                <a:cs typeface="Arial"/>
              </a:rPr>
              <a:t>y</a:t>
            </a:r>
            <a:r>
              <a:rPr sz="1800" b="1" spc="30" dirty="0">
                <a:solidFill>
                  <a:srgbClr val="222020"/>
                </a:solidFill>
                <a:latin typeface="Arial"/>
                <a:cs typeface="Arial"/>
              </a:rPr>
              <a:t>k</a:t>
            </a:r>
            <a:r>
              <a:rPr sz="1800" b="1" spc="-35" dirty="0">
                <a:solidFill>
                  <a:srgbClr val="222020"/>
                </a:solidFill>
                <a:latin typeface="Arial"/>
                <a:cs typeface="Arial"/>
              </a:rPr>
              <a:t>a</a:t>
            </a:r>
            <a:r>
              <a:rPr sz="1800" b="1" spc="35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222020"/>
                </a:solidFill>
                <a:latin typeface="Trebuchet MS"/>
                <a:cs typeface="Trebuchet MS"/>
              </a:rPr>
              <a:t>ws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p</a:t>
            </a:r>
            <a:r>
              <a:rPr sz="1800" spc="-30" dirty="0">
                <a:solidFill>
                  <a:srgbClr val="222020"/>
                </a:solidFill>
                <a:latin typeface="Trebuchet MS"/>
                <a:cs typeface="Trebuchet MS"/>
              </a:rPr>
              <a:t>ół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d</a:t>
            </a:r>
            <a:r>
              <a:rPr sz="1800" spc="-95" dirty="0">
                <a:solidFill>
                  <a:srgbClr val="222020"/>
                </a:solidFill>
                <a:latin typeface="Trebuchet MS"/>
                <a:cs typeface="Trebuchet MS"/>
              </a:rPr>
              <a:t>ziałają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22020"/>
                </a:solidFill>
                <a:latin typeface="Trebuchet MS"/>
                <a:cs typeface="Trebuchet MS"/>
              </a:rPr>
              <a:t>w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22020"/>
                </a:solidFill>
                <a:latin typeface="Trebuchet MS"/>
                <a:cs typeface="Trebuchet MS"/>
              </a:rPr>
              <a:t>sk</a:t>
            </a:r>
            <a:r>
              <a:rPr sz="1800" spc="-80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n</a:t>
            </a:r>
            <a:r>
              <a:rPr sz="1800" spc="-55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22020"/>
                </a:solidFill>
                <a:latin typeface="Trebuchet MS"/>
                <a:cs typeface="Trebuchet MS"/>
              </a:rPr>
              <a:t>ía</a:t>
            </a:r>
            <a:r>
              <a:rPr sz="1800" spc="-35" dirty="0">
                <a:solidFill>
                  <a:srgbClr val="222020"/>
                </a:solidFill>
                <a:latin typeface="Trebuchet MS"/>
                <a:cs typeface="Trebuchet MS"/>
              </a:rPr>
              <a:t>c</a:t>
            </a:r>
            <a:r>
              <a:rPr sz="1800" spc="-45" dirty="0">
                <a:solidFill>
                  <a:srgbClr val="222020"/>
                </a:solidFill>
                <a:latin typeface="Trebuchet MS"/>
                <a:cs typeface="Trebuchet MS"/>
              </a:rPr>
              <a:t>h</a:t>
            </a:r>
            <a:r>
              <a:rPr sz="1800" spc="-125" dirty="0">
                <a:solidFill>
                  <a:srgbClr val="222020"/>
                </a:solidFill>
                <a:latin typeface="Trebuchet MS"/>
                <a:cs typeface="Trebuchet MS"/>
              </a:rPr>
              <a:t>.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22020"/>
                </a:solidFill>
                <a:latin typeface="Trebuchet MS"/>
                <a:cs typeface="Trebuchet MS"/>
              </a:rPr>
              <a:t>Z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1800" spc="-15" dirty="0">
                <a:solidFill>
                  <a:srgbClr val="222020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z</a:t>
            </a:r>
            <a:r>
              <a:rPr sz="1800" spc="-55" dirty="0">
                <a:solidFill>
                  <a:srgbClr val="222020"/>
                </a:solidFill>
                <a:latin typeface="Trebuchet MS"/>
                <a:cs typeface="Trebuchet MS"/>
              </a:rPr>
              <a:t>u</a:t>
            </a:r>
            <a:r>
              <a:rPr sz="1800" spc="-85" dirty="0">
                <a:solidFill>
                  <a:srgbClr val="222020"/>
                </a:solidFill>
                <a:latin typeface="Trebuchet MS"/>
                <a:cs typeface="Trebuchet MS"/>
              </a:rPr>
              <a:t>m</a:t>
            </a:r>
            <a:r>
              <a:rPr sz="1800" spc="-35" dirty="0">
                <a:solidFill>
                  <a:srgbClr val="222020"/>
                </a:solidFill>
                <a:latin typeface="Trebuchet MS"/>
                <a:cs typeface="Trebuchet MS"/>
              </a:rPr>
              <a:t>i</a:t>
            </a:r>
            <a:r>
              <a:rPr sz="1800" spc="-75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22020"/>
                </a:solidFill>
                <a:latin typeface="Trebuchet MS"/>
                <a:cs typeface="Trebuchet MS"/>
              </a:rPr>
              <a:t>nie  </a:t>
            </a:r>
            <a:r>
              <a:rPr sz="1800" spc="-125" dirty="0">
                <a:solidFill>
                  <a:srgbClr val="222020"/>
                </a:solidFill>
                <a:latin typeface="Trebuchet MS"/>
                <a:cs typeface="Trebuchet MS"/>
              </a:rPr>
              <a:t>tych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22020"/>
                </a:solidFill>
                <a:latin typeface="Trebuchet MS"/>
                <a:cs typeface="Trebuchet MS"/>
              </a:rPr>
              <a:t>zasad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22020"/>
                </a:solidFill>
                <a:latin typeface="Trebuchet MS"/>
                <a:cs typeface="Trebuchet MS"/>
              </a:rPr>
              <a:t>pozwala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22020"/>
                </a:solidFill>
                <a:latin typeface="Trebuchet MS"/>
                <a:cs typeface="Trebuchet MS"/>
              </a:rPr>
              <a:t>na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22020"/>
                </a:solidFill>
                <a:latin typeface="Trebuchet MS"/>
                <a:cs typeface="Trebuchet MS"/>
              </a:rPr>
              <a:t>lepsze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22020"/>
                </a:solidFill>
                <a:latin typeface="Trebuchet MS"/>
                <a:cs typeface="Trebuchet MS"/>
              </a:rPr>
              <a:t>wykoízystanie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22020"/>
                </a:solidFill>
                <a:latin typeface="Trebuchet MS"/>
                <a:cs typeface="Trebuchet MS"/>
              </a:rPr>
              <a:t>technologii.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22020"/>
                </a:solidFill>
                <a:latin typeface="Trebuchet MS"/>
                <a:cs typeface="Trebuchet MS"/>
              </a:rPr>
              <a:t>Magia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22020"/>
                </a:solidFill>
                <a:latin typeface="Trebuchet MS"/>
                <a:cs typeface="Trebuchet MS"/>
              </a:rPr>
              <a:t>światła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22020"/>
                </a:solidFill>
                <a:latin typeface="Trebuchet MS"/>
                <a:cs typeface="Trebuchet MS"/>
              </a:rPr>
              <a:t>jest </a:t>
            </a:r>
            <a:r>
              <a:rPr sz="1800" spc="-13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22020"/>
                </a:solidFill>
                <a:latin typeface="Trebuchet MS"/>
                <a:cs typeface="Trebuchet MS"/>
              </a:rPr>
              <a:t>wszşdzie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22020"/>
                </a:solidFill>
                <a:latin typeface="Trebuchet MS"/>
                <a:cs typeface="Trebuchet MS"/>
              </a:rPr>
              <a:t>wokół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22020"/>
                </a:solidFill>
                <a:latin typeface="Trebuchet MS"/>
                <a:cs typeface="Trebuchet MS"/>
              </a:rPr>
              <a:t>nas,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22020"/>
                </a:solidFill>
                <a:latin typeface="Trebuchet MS"/>
                <a:cs typeface="Trebuchet MS"/>
              </a:rPr>
              <a:t>my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22020"/>
                </a:solidFill>
                <a:latin typeface="Trebuchet MS"/>
                <a:cs typeface="Trebuchet MS"/>
              </a:rPr>
              <a:t>mamy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22020"/>
                </a:solidFill>
                <a:latin typeface="Trebuchet MS"/>
                <a:cs typeface="Trebuchet MS"/>
              </a:rPr>
              <a:t>moc,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22020"/>
                </a:solidFill>
                <a:latin typeface="Trebuchet MS"/>
                <a:cs typeface="Trebuchet MS"/>
              </a:rPr>
              <a:t>by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22020"/>
                </a:solidFill>
                <a:latin typeface="Trebuchet MS"/>
                <a:cs typeface="Trebuchet MS"/>
              </a:rPr>
              <a:t>ją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22020"/>
                </a:solidFill>
                <a:latin typeface="Trebuchet MS"/>
                <a:cs typeface="Trebuchet MS"/>
              </a:rPr>
              <a:t>wykoízystać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22020"/>
                </a:solidFill>
                <a:latin typeface="Trebuchet MS"/>
                <a:cs typeface="Trebuchet MS"/>
              </a:rPr>
              <a:t>w</a:t>
            </a:r>
            <a:r>
              <a:rPr sz="18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22020"/>
                </a:solidFill>
                <a:latin typeface="Trebuchet MS"/>
                <a:cs typeface="Trebuchet MS"/>
              </a:rPr>
              <a:t>codziennym</a:t>
            </a:r>
            <a:r>
              <a:rPr sz="18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22020"/>
                </a:solidFill>
                <a:latin typeface="Trebuchet MS"/>
                <a:cs typeface="Trebuchet MS"/>
              </a:rPr>
              <a:t>życiu.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41216" y="0"/>
            <a:ext cx="7856220" cy="9807575"/>
            <a:chOff x="10441216" y="0"/>
            <a:chExt cx="7856220" cy="9807575"/>
          </a:xfrm>
        </p:grpSpPr>
        <p:sp>
          <p:nvSpPr>
            <p:cNvPr id="5" name="object 5"/>
            <p:cNvSpPr/>
            <p:nvPr/>
          </p:nvSpPr>
          <p:spPr>
            <a:xfrm>
              <a:off x="13661399" y="0"/>
              <a:ext cx="4626610" cy="3850640"/>
            </a:xfrm>
            <a:custGeom>
              <a:avLst/>
              <a:gdLst/>
              <a:ahLst/>
              <a:cxnLst/>
              <a:rect l="l" t="t" r="r" b="b"/>
              <a:pathLst>
                <a:path w="4626609" h="3850640">
                  <a:moveTo>
                    <a:pt x="4626575" y="3850217"/>
                  </a:moveTo>
                  <a:lnTo>
                    <a:pt x="3903130" y="3356258"/>
                  </a:lnTo>
                  <a:lnTo>
                    <a:pt x="2255034" y="3667292"/>
                  </a:lnTo>
                  <a:lnTo>
                    <a:pt x="1594119" y="2293554"/>
                  </a:lnTo>
                  <a:lnTo>
                    <a:pt x="0" y="1205640"/>
                  </a:lnTo>
                  <a:lnTo>
                    <a:pt x="91175" y="0"/>
                  </a:lnTo>
                </a:path>
              </a:pathLst>
            </a:custGeom>
            <a:ln w="18719">
              <a:solidFill>
                <a:srgbClr val="22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1216" y="434550"/>
              <a:ext cx="7372337" cy="936307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8727117" y="827843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4936" y="827843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02741" y="8278431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27117" y="88407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49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42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49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64936" y="88407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49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42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49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02741" y="88407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49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42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49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27117" y="940301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2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2"/>
                </a:lnTo>
                <a:lnTo>
                  <a:pt x="286549" y="192949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43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64936" y="940301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2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2"/>
                </a:lnTo>
                <a:lnTo>
                  <a:pt x="286549" y="192949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43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02741" y="9403015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2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2"/>
                </a:lnTo>
                <a:lnTo>
                  <a:pt x="286549" y="192949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43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49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Niestandardowy</PresentationFormat>
  <Paragraphs>14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Trebuchet MS</vt:lpstr>
      <vt:lpstr>Office Theme</vt:lpstr>
      <vt:lpstr>Magia Światła: Odkrywanie Zasad  Działania Układów Optycznych w  Skanerach</vt:lpstr>
      <vt:lpstr>Wprowadzenie do Magii Światła</vt:lpstr>
      <vt:lpstr>Podstawy Optyki</vt:lpstr>
      <vt:lpstr>Zasada Działania Skanera</vt:lpstr>
      <vt:lpstr>Rola Koloru w Skanowaniu</vt:lpstr>
      <vt:lpstr>Innowacje w Technologii</vt:lpstr>
      <vt:lpstr>Podsumowanie i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Magia Światła: Odkrywanie Zasad  Działania Układów Optycznych w  Skanerach</dc:title>
  <dc:creator>Bartosz Kuzioła</dc:creator>
  <cp:lastModifiedBy>Bartosz Kuzioła</cp:lastModifiedBy>
  <cp:revision>1</cp:revision>
  <dcterms:created xsi:type="dcterms:W3CDTF">2024-10-08T07:08:57Z</dcterms:created>
  <dcterms:modified xsi:type="dcterms:W3CDTF">2024-10-08T07:09:25Z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2024-10-08T00:00:00Z</vt:filetime>
  </property>
</Properties>
</file>