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2118-DC2C-4D07-B041-18A7CD1D2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3FF752-0166-43DA-A2C6-A0A1C7D3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529C8-023C-47F5-84E1-1AF9DA18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0A4294-1860-4898-B033-E82DD47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1E81E-559B-407B-B880-111A23DA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E8A5A-EA30-40D0-A293-6C951083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F5EB54-B267-4E87-88AC-D1EADB23B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1EE71-BB09-432F-99BE-CAA92FBB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A3C0B-AD17-4CC0-8848-1FB5561B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19280-8754-40F4-B775-73278C3A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2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CF0F96-4A95-484C-BD43-34D6850D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55259-5BF7-45F3-A1B0-80B2AA14C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E4BDD-1362-4DF9-987A-92AE6E5D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3D29E-708F-45E3-8E1C-F7ACE019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BF773-636E-4A62-A7BF-72758A1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62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FEA4-9F5E-4A11-BF37-37A290C3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90CC0-DF0C-44AB-A0FA-A9238B0E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727D6-7656-47F8-8D22-1C12ED4D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C8DB51-AF28-45EA-B276-863EFC1C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57D4F-05D7-4AF6-9229-2456BAE6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1DA3-57CB-4D44-AA55-39BC0A72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8C414F-75DC-404E-B068-ECAE6218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73422-6FA3-47D0-B7B7-8518FF4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FE421-BBC3-402D-AC36-DF4C5A2F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03D034-DE6B-4576-8B22-AD1C7DF9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8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CAD4E-3303-4C36-90D8-F4FC01B1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7E73F9-CCB3-41BA-92A5-7A7400CAC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E9641E-9D35-4E26-805C-E503A7583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CC3C0D-C545-4BAA-80B8-E53599B3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B62E71-9B32-48FD-8594-7B402A37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2E4FA-685B-4A5F-B364-0B5670AB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99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9457-4172-47BA-B8C1-845A4793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DF50B6-2A7C-46F5-AC71-9AE6FE44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EC76DA-6ABA-43F9-8DF8-7055438A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2BD50-75E7-4EF2-B7D0-8C9F8A51A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25E06B-05F3-45F9-A436-169AB3EEE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02817C-8E7D-4697-9E50-747FBB66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AD0A09-9C59-4F44-8458-1B10DAF4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F6903F-BABE-4B62-A330-232EBDE1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1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200BD-AE84-4036-9EFC-45093B21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7D66C-C264-4D70-973A-40C0D93F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15C2AA-64EB-4D3F-989E-E040317D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AFF07C-DA3F-441A-B285-7408C68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7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5143E0-BC69-4C03-8566-18D08553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224C8D-3ED3-4A6A-9898-520479D6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7F7650-DFA3-4258-BC9F-F22DEB22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19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CBD34-8EE7-44D5-ACE8-AD43DA14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40ABFE-F0DB-4701-91B4-87551191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5D7BB1-AAEA-44E9-A1EC-46FD1721F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F3A751-8D64-45FB-AA9B-DE4957D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7A6B2-EE67-4075-B68E-45B7ACFF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F19A7-66DE-435A-BB7B-F7BBA4E6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9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DA6B-44D6-4575-9D56-191EE9A5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4C8A46-5FBB-4560-87F0-A9BBEEB3C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4C96F6-7A16-4A26-A59E-731663DFA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C80A6-256A-4F6C-A23C-AB908808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57FCE5-DBF1-4CBA-BD53-0C3A65D9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9ED6D4-C10A-4739-BDBC-03102D96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10273F-29DE-45F3-8E36-68A85BC2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469F25-DC77-442B-87DF-8065738F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C6C1B-9D53-4FFB-ABC6-F1A5F4716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945B-1BDE-43BA-B043-FAF503D127FE}" type="datetimeFigureOut">
              <a:rPr lang="pt-BR" smtClean="0"/>
              <a:t>27/04/2020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7CAA5-2E3D-4C7E-AE60-5BB794E80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77B9FA-229C-4BF8-B1E7-688FC5A9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2D8FC-4849-4154-95DA-86B69EFFA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F245135-F261-47EB-9F12-BD68C5FEDCE3}"/>
              </a:ext>
            </a:extLst>
          </p:cNvPr>
          <p:cNvSpPr/>
          <p:nvPr/>
        </p:nvSpPr>
        <p:spPr>
          <a:xfrm>
            <a:off x="1099365" y="1455935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Texto-Base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09E5E8-100C-45AF-B1D6-6826B9E41A03}"/>
              </a:ext>
            </a:extLst>
          </p:cNvPr>
          <p:cNvSpPr/>
          <p:nvPr/>
        </p:nvSpPr>
        <p:spPr>
          <a:xfrm>
            <a:off x="2661836" y="3426779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 TF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AD5C7F-AEF6-40CC-9503-99DCA2B5CBE0}"/>
              </a:ext>
            </a:extLst>
          </p:cNvPr>
          <p:cNvSpPr/>
          <p:nvPr/>
        </p:nvSpPr>
        <p:spPr>
          <a:xfrm>
            <a:off x="2661836" y="2441357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Stemming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9D21B7-D043-40F5-80A3-DE1CEFE07D48}"/>
              </a:ext>
            </a:extLst>
          </p:cNvPr>
          <p:cNvSpPr/>
          <p:nvPr/>
        </p:nvSpPr>
        <p:spPr>
          <a:xfrm>
            <a:off x="2652954" y="1455935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Remove Stopword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FB01BF-EC31-4776-85C6-752E6666EC46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318780" y="2219415"/>
            <a:ext cx="8882" cy="221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D0BA2B8-A77B-45BC-AFAD-D208829AAE2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327662" y="3204837"/>
            <a:ext cx="0" cy="221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C6B80AE-9275-40C2-B262-87EC41C53BF3}"/>
              </a:ext>
            </a:extLst>
          </p:cNvPr>
          <p:cNvSpPr/>
          <p:nvPr/>
        </p:nvSpPr>
        <p:spPr>
          <a:xfrm>
            <a:off x="1099365" y="3426779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 IDF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90C8B70-9077-4C38-8120-09503468C2BA}"/>
              </a:ext>
            </a:extLst>
          </p:cNvPr>
          <p:cNvSpPr/>
          <p:nvPr/>
        </p:nvSpPr>
        <p:spPr>
          <a:xfrm>
            <a:off x="1876159" y="4403323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TFIDF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1F65E83-DBB1-450F-BE8C-68A0EF80CE1B}"/>
              </a:ext>
            </a:extLst>
          </p:cNvPr>
          <p:cNvSpPr/>
          <p:nvPr/>
        </p:nvSpPr>
        <p:spPr>
          <a:xfrm>
            <a:off x="4233186" y="1455935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Texto-Avaliado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4CACFE5-790A-4D44-B610-78CA7BCFC0B8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765191" y="2219415"/>
            <a:ext cx="0" cy="120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40ABD1D-8A3A-4618-8A77-45359676A96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431016" y="1837675"/>
            <a:ext cx="221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8704D496-DBCB-434B-831E-722F318B6636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rot="16200000" flipH="1">
            <a:off x="2047056" y="3908394"/>
            <a:ext cx="213064" cy="7767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9A66C921-9523-4E6B-8643-A513C6855113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5400000">
            <a:off x="2828292" y="3903953"/>
            <a:ext cx="213064" cy="7856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Retângulo 80">
            <a:extLst>
              <a:ext uri="{FF2B5EF4-FFF2-40B4-BE49-F238E27FC236}">
                <a16:creationId xmlns:a16="http://schemas.microsoft.com/office/drawing/2014/main" id="{F0304942-8008-4DDE-AF4A-10E83B1222A1}"/>
              </a:ext>
            </a:extLst>
          </p:cNvPr>
          <p:cNvSpPr/>
          <p:nvPr/>
        </p:nvSpPr>
        <p:spPr>
          <a:xfrm>
            <a:off x="1099365" y="479391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Dissertação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FCBD361E-1E8C-48EF-A6A1-412CF57E5F71}"/>
              </a:ext>
            </a:extLst>
          </p:cNvPr>
          <p:cNvSpPr/>
          <p:nvPr/>
        </p:nvSpPr>
        <p:spPr>
          <a:xfrm>
            <a:off x="4233186" y="479391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Artigo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123DB5F-3C2D-48AC-AFBB-27AADDD2F6B4}"/>
              </a:ext>
            </a:extLst>
          </p:cNvPr>
          <p:cNvCxnSpPr>
            <a:cxnSpLocks/>
            <a:stCxn id="82" idx="2"/>
            <a:endCxn id="40" idx="0"/>
          </p:cNvCxnSpPr>
          <p:nvPr/>
        </p:nvCxnSpPr>
        <p:spPr>
          <a:xfrm>
            <a:off x="4899012" y="1242871"/>
            <a:ext cx="0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22E354DD-521E-4480-A348-54E96C7A87CA}"/>
              </a:ext>
            </a:extLst>
          </p:cNvPr>
          <p:cNvCxnSpPr>
            <a:cxnSpLocks/>
            <a:stCxn id="81" idx="2"/>
            <a:endCxn id="6" idx="0"/>
          </p:cNvCxnSpPr>
          <p:nvPr/>
        </p:nvCxnSpPr>
        <p:spPr>
          <a:xfrm>
            <a:off x="1765191" y="1242871"/>
            <a:ext cx="0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960F6DBC-93F2-4F50-AFD1-3EBD2529385B}"/>
              </a:ext>
            </a:extLst>
          </p:cNvPr>
          <p:cNvCxnSpPr>
            <a:stCxn id="40" idx="1"/>
            <a:endCxn id="9" idx="3"/>
          </p:cNvCxnSpPr>
          <p:nvPr/>
        </p:nvCxnSpPr>
        <p:spPr>
          <a:xfrm flipH="1">
            <a:off x="3984605" y="1837675"/>
            <a:ext cx="248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76EAA282-0434-488B-BEAE-570DDF187EC6}"/>
              </a:ext>
            </a:extLst>
          </p:cNvPr>
          <p:cNvSpPr/>
          <p:nvPr/>
        </p:nvSpPr>
        <p:spPr>
          <a:xfrm>
            <a:off x="6314985" y="1455935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Texto-Base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96474555-FA41-46FE-A652-9CC330CB9814}"/>
              </a:ext>
            </a:extLst>
          </p:cNvPr>
          <p:cNvSpPr/>
          <p:nvPr/>
        </p:nvSpPr>
        <p:spPr>
          <a:xfrm>
            <a:off x="9448806" y="4412201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 TF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6308502C-1842-4448-A435-BBE13CB7EB96}"/>
              </a:ext>
            </a:extLst>
          </p:cNvPr>
          <p:cNvSpPr/>
          <p:nvPr/>
        </p:nvSpPr>
        <p:spPr>
          <a:xfrm>
            <a:off x="7877456" y="2441357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Stemming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C8645FA-2B05-4F65-818E-D4589121A202}"/>
              </a:ext>
            </a:extLst>
          </p:cNvPr>
          <p:cNvSpPr/>
          <p:nvPr/>
        </p:nvSpPr>
        <p:spPr>
          <a:xfrm>
            <a:off x="7868574" y="1455935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Remove Stopword</a:t>
            </a:r>
          </a:p>
        </p:txBody>
      </p: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17C62B18-62E7-4766-9798-71E22A663E91}"/>
              </a:ext>
            </a:extLst>
          </p:cNvPr>
          <p:cNvCxnSpPr>
            <a:stCxn id="119" idx="2"/>
            <a:endCxn id="118" idx="0"/>
          </p:cNvCxnSpPr>
          <p:nvPr/>
        </p:nvCxnSpPr>
        <p:spPr>
          <a:xfrm>
            <a:off x="8534400" y="2219415"/>
            <a:ext cx="8882" cy="221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1DB08869-D45B-426D-BBAC-CFCAD78EE919}"/>
              </a:ext>
            </a:extLst>
          </p:cNvPr>
          <p:cNvSpPr/>
          <p:nvPr/>
        </p:nvSpPr>
        <p:spPr>
          <a:xfrm>
            <a:off x="6314985" y="4412201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Calcula IDF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8A85F024-E577-4A2D-9D90-488A92776EBD}"/>
              </a:ext>
            </a:extLst>
          </p:cNvPr>
          <p:cNvSpPr/>
          <p:nvPr/>
        </p:nvSpPr>
        <p:spPr>
          <a:xfrm>
            <a:off x="7862659" y="5402065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TFIDF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4E49BA60-6F23-4363-959D-E0ABFCFA7CAE}"/>
              </a:ext>
            </a:extLst>
          </p:cNvPr>
          <p:cNvSpPr/>
          <p:nvPr/>
        </p:nvSpPr>
        <p:spPr>
          <a:xfrm>
            <a:off x="9448806" y="1455935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Texto-Avaliado</a:t>
            </a:r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F3E29DCD-7592-49B4-924A-CDCB7D524198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>
            <a:off x="6980811" y="2219415"/>
            <a:ext cx="0" cy="21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FC555BD4-6A86-4FBD-BC5C-DAEBCB9F65E8}"/>
              </a:ext>
            </a:extLst>
          </p:cNvPr>
          <p:cNvSpPr/>
          <p:nvPr/>
        </p:nvSpPr>
        <p:spPr>
          <a:xfrm>
            <a:off x="9439927" y="2441357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KeyGraph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19D4F93A-6582-4674-A53E-5F9E1887C339}"/>
              </a:ext>
            </a:extLst>
          </p:cNvPr>
          <p:cNvSpPr/>
          <p:nvPr/>
        </p:nvSpPr>
        <p:spPr>
          <a:xfrm>
            <a:off x="9439927" y="3426779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Palavras-Chave</a:t>
            </a: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BE4B3DF2-DC66-4BF7-A2AC-395BC4169F13}"/>
              </a:ext>
            </a:extLst>
          </p:cNvPr>
          <p:cNvCxnSpPr>
            <a:stCxn id="129" idx="2"/>
            <a:endCxn id="130" idx="0"/>
          </p:cNvCxnSpPr>
          <p:nvPr/>
        </p:nvCxnSpPr>
        <p:spPr>
          <a:xfrm>
            <a:off x="10105753" y="3204837"/>
            <a:ext cx="0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B396ADA2-97C0-41C1-92A4-A87E3E6F9278}"/>
              </a:ext>
            </a:extLst>
          </p:cNvPr>
          <p:cNvSpPr/>
          <p:nvPr/>
        </p:nvSpPr>
        <p:spPr>
          <a:xfrm>
            <a:off x="9448806" y="466070"/>
            <a:ext cx="1331651" cy="763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Artigo</a:t>
            </a:r>
          </a:p>
        </p:txBody>
      </p:sp>
      <p:cxnSp>
        <p:nvCxnSpPr>
          <p:cNvPr id="134" name="Conector de Seta Reta 133">
            <a:extLst>
              <a:ext uri="{FF2B5EF4-FFF2-40B4-BE49-F238E27FC236}">
                <a16:creationId xmlns:a16="http://schemas.microsoft.com/office/drawing/2014/main" id="{36399307-DD45-4B0E-B1B8-51C8DD10CCA0}"/>
              </a:ext>
            </a:extLst>
          </p:cNvPr>
          <p:cNvCxnSpPr>
            <a:cxnSpLocks/>
            <a:stCxn id="133" idx="2"/>
            <a:endCxn id="124" idx="0"/>
          </p:cNvCxnSpPr>
          <p:nvPr/>
        </p:nvCxnSpPr>
        <p:spPr>
          <a:xfrm>
            <a:off x="10114632" y="1229550"/>
            <a:ext cx="0" cy="22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C51BCE8E-B4A8-44EC-8AF6-7F602965DFF8}"/>
              </a:ext>
            </a:extLst>
          </p:cNvPr>
          <p:cNvCxnSpPr>
            <a:stCxn id="124" idx="1"/>
            <a:endCxn id="119" idx="3"/>
          </p:cNvCxnSpPr>
          <p:nvPr/>
        </p:nvCxnSpPr>
        <p:spPr>
          <a:xfrm flipH="1">
            <a:off x="9200225" y="1837675"/>
            <a:ext cx="248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77B27FDB-BCE1-4C81-BAC7-6504B75C6E95}"/>
              </a:ext>
            </a:extLst>
          </p:cNvPr>
          <p:cNvCxnSpPr>
            <a:cxnSpLocks/>
            <a:stCxn id="118" idx="3"/>
            <a:endCxn id="129" idx="1"/>
          </p:cNvCxnSpPr>
          <p:nvPr/>
        </p:nvCxnSpPr>
        <p:spPr>
          <a:xfrm>
            <a:off x="9209107" y="2823097"/>
            <a:ext cx="23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A26A637F-5E46-429F-988E-7AFA50EB1E06}"/>
              </a:ext>
            </a:extLst>
          </p:cNvPr>
          <p:cNvCxnSpPr>
            <a:stCxn id="130" idx="2"/>
            <a:endCxn id="117" idx="0"/>
          </p:cNvCxnSpPr>
          <p:nvPr/>
        </p:nvCxnSpPr>
        <p:spPr>
          <a:xfrm>
            <a:off x="10105753" y="4190259"/>
            <a:ext cx="8879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: Angulado 144">
            <a:extLst>
              <a:ext uri="{FF2B5EF4-FFF2-40B4-BE49-F238E27FC236}">
                <a16:creationId xmlns:a16="http://schemas.microsoft.com/office/drawing/2014/main" id="{9767F039-9FDF-45B5-8CB2-B8F0DD5A278A}"/>
              </a:ext>
            </a:extLst>
          </p:cNvPr>
          <p:cNvCxnSpPr>
            <a:stCxn id="117" idx="1"/>
            <a:endCxn id="123" idx="0"/>
          </p:cNvCxnSpPr>
          <p:nvPr/>
        </p:nvCxnSpPr>
        <p:spPr>
          <a:xfrm rot="10800000" flipV="1">
            <a:off x="8528486" y="4793941"/>
            <a:ext cx="920321" cy="608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AD1DC482-EE94-4652-A11A-255338994214}"/>
              </a:ext>
            </a:extLst>
          </p:cNvPr>
          <p:cNvCxnSpPr>
            <a:stCxn id="122" idx="3"/>
            <a:endCxn id="123" idx="0"/>
          </p:cNvCxnSpPr>
          <p:nvPr/>
        </p:nvCxnSpPr>
        <p:spPr>
          <a:xfrm>
            <a:off x="7646636" y="4793941"/>
            <a:ext cx="881849" cy="608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21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 Caires Pereira</dc:creator>
  <cp:lastModifiedBy>Mario Caires Pereira</cp:lastModifiedBy>
  <cp:revision>7</cp:revision>
  <dcterms:created xsi:type="dcterms:W3CDTF">2020-04-20T14:03:58Z</dcterms:created>
  <dcterms:modified xsi:type="dcterms:W3CDTF">2020-04-28T04:40:59Z</dcterms:modified>
</cp:coreProperties>
</file>