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2118-DC2C-4D07-B041-18A7CD1D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FF752-0166-43DA-A2C6-A0A1C7D3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529C8-023C-47F5-84E1-1AF9DA18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A4294-1860-4898-B033-E82DD47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1E81E-559B-407B-B880-111A23DA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8A5A-EA30-40D0-A293-6C951083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F5EB54-B267-4E87-88AC-D1EADB23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1EE71-BB09-432F-99BE-CAA92FBB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A3C0B-AD17-4CC0-8848-1FB5561B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19280-8754-40F4-B775-73278C3A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CF0F96-4A95-484C-BD43-34D6850D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55259-5BF7-45F3-A1B0-80B2AA14C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E4BDD-1362-4DF9-987A-92AE6E5D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3D29E-708F-45E3-8E1C-F7ACE019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BF773-636E-4A62-A7BF-72758A1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2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FEA4-9F5E-4A11-BF37-37A290C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90CC0-DF0C-44AB-A0FA-A9238B0E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727D6-7656-47F8-8D22-1C12ED4D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8DB51-AF28-45EA-B276-863EFC1C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57D4F-05D7-4AF6-9229-2456BAE6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1DA3-57CB-4D44-AA55-39BC0A72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8C414F-75DC-404E-B068-ECAE6218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3422-6FA3-47D0-B7B7-8518FF4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FE421-BBC3-402D-AC36-DF4C5A2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3D034-DE6B-4576-8B22-AD1C7DF9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AD4E-3303-4C36-90D8-F4FC01B1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E73F9-CCB3-41BA-92A5-7A7400CA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E9641E-9D35-4E26-805C-E503A7583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CC3C0D-C545-4BAA-80B8-E53599B3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B62E71-9B32-48FD-8594-7B402A37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2E4FA-685B-4A5F-B364-0B5670AB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9457-4172-47BA-B8C1-845A4793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F50B6-2A7C-46F5-AC71-9AE6FE44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C76DA-6ABA-43F9-8DF8-7055438A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2BD50-75E7-4EF2-B7D0-8C9F8A51A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25E06B-05F3-45F9-A436-169AB3EEE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2817C-8E7D-4697-9E50-747FBB66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AD0A09-9C59-4F44-8458-1B10DAF4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F6903F-BABE-4B62-A330-232EBDE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200BD-AE84-4036-9EFC-45093B21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7D66C-C264-4D70-973A-40C0D93F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5C2AA-64EB-4D3F-989E-E040317D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AFF07C-DA3F-441A-B285-7408C68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5143E0-BC69-4C03-8566-18D08553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224C8D-3ED3-4A6A-9898-520479D6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7F7650-DFA3-4258-BC9F-F22DEB22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9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CBD34-8EE7-44D5-ACE8-AD43DA14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0ABFE-F0DB-4701-91B4-87551191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5D7BB1-AAEA-44E9-A1EC-46FD1721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3A751-8D64-45FB-AA9B-DE4957D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7A6B2-EE67-4075-B68E-45B7ACF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F19A7-66DE-435A-BB7B-F7BBA4E6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DA6B-44D6-4575-9D56-191EE9A5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4C8A46-5FBB-4560-87F0-A9BBEEB3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C96F6-7A16-4A26-A59E-731663DFA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C80A6-256A-4F6C-A23C-AB908808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7FCE5-DBF1-4CBA-BD53-0C3A65D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ED6D4-C10A-4739-BDBC-03102D96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10273F-29DE-45F3-8E36-68A85BC2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69F25-DC77-442B-87DF-8065738F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C6C1B-9D53-4FFB-ABC6-F1A5F4716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945B-1BDE-43BA-B043-FAF503D127FE}" type="datetimeFigureOut">
              <a:rPr lang="pt-BR" smtClean="0"/>
              <a:t>20/04/2020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7CAA5-2E3D-4C7E-AE60-5BB794E8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7B9FA-229C-4BF8-B1E7-688FC5A9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F245135-F261-47EB-9F12-BD68C5FEDCE3}"/>
              </a:ext>
            </a:extLst>
          </p:cNvPr>
          <p:cNvSpPr/>
          <p:nvPr/>
        </p:nvSpPr>
        <p:spPr>
          <a:xfrm>
            <a:off x="798989" y="417250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Texto-Base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09E5E8-100C-45AF-B1D6-6826B9E41A03}"/>
              </a:ext>
            </a:extLst>
          </p:cNvPr>
          <p:cNvSpPr/>
          <p:nvPr/>
        </p:nvSpPr>
        <p:spPr>
          <a:xfrm>
            <a:off x="798988" y="3373516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 TF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AD5C7F-AEF6-40CC-9503-99DCA2B5CBE0}"/>
              </a:ext>
            </a:extLst>
          </p:cNvPr>
          <p:cNvSpPr/>
          <p:nvPr/>
        </p:nvSpPr>
        <p:spPr>
          <a:xfrm>
            <a:off x="798988" y="2388094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Stemming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9D21B7-D043-40F5-80A3-DE1CEFE07D48}"/>
              </a:ext>
            </a:extLst>
          </p:cNvPr>
          <p:cNvSpPr/>
          <p:nvPr/>
        </p:nvSpPr>
        <p:spPr>
          <a:xfrm>
            <a:off x="790106" y="1402672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Remove Stopword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7F9D39-01A9-4AC3-9C4A-CB32699D54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455932" y="1180730"/>
            <a:ext cx="8883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FB01BF-EC31-4776-85C6-752E6666EC46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455932" y="2166152"/>
            <a:ext cx="8882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0BA2B8-A77B-45BC-AFAD-D208829AAE2A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1464814" y="3151574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89703AA-D2DD-4B18-A529-FDDA709377D5}"/>
              </a:ext>
            </a:extLst>
          </p:cNvPr>
          <p:cNvSpPr/>
          <p:nvPr/>
        </p:nvSpPr>
        <p:spPr>
          <a:xfrm>
            <a:off x="2796466" y="417250"/>
            <a:ext cx="1411549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Coleção Dissertações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C6B80AE-9275-40C2-B262-87EC41C53BF3}"/>
              </a:ext>
            </a:extLst>
          </p:cNvPr>
          <p:cNvSpPr/>
          <p:nvPr/>
        </p:nvSpPr>
        <p:spPr>
          <a:xfrm>
            <a:off x="2836414" y="1402672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 IDF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29E3816-5222-4D59-ADDF-CEA49A4CCA92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3502240" y="1180730"/>
            <a:ext cx="1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0C8B70-9077-4C38-8120-09503468C2BA}"/>
              </a:ext>
            </a:extLst>
          </p:cNvPr>
          <p:cNvSpPr/>
          <p:nvPr/>
        </p:nvSpPr>
        <p:spPr>
          <a:xfrm>
            <a:off x="2836413" y="2499065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TFIDF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7B05074-7F2C-4009-8C6E-D4BB415EE20F}"/>
              </a:ext>
            </a:extLst>
          </p:cNvPr>
          <p:cNvCxnSpPr>
            <a:stCxn id="7" idx="3"/>
            <a:endCxn id="29" idx="2"/>
          </p:cNvCxnSpPr>
          <p:nvPr/>
        </p:nvCxnSpPr>
        <p:spPr>
          <a:xfrm flipV="1">
            <a:off x="2130639" y="3262545"/>
            <a:ext cx="1371600" cy="492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0E9E9D3-E166-46AC-B200-438F4D6F3F00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flipH="1">
            <a:off x="3502239" y="2166152"/>
            <a:ext cx="1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6412119B-DD54-4F48-AF74-E004D90B5283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2130639" y="798990"/>
            <a:ext cx="665827" cy="1970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CA756593-8F6A-4A8B-8D12-7FEB9E595D4A}"/>
              </a:ext>
            </a:extLst>
          </p:cNvPr>
          <p:cNvCxnSpPr>
            <a:stCxn id="21" idx="1"/>
            <a:endCxn id="9" idx="3"/>
          </p:cNvCxnSpPr>
          <p:nvPr/>
        </p:nvCxnSpPr>
        <p:spPr>
          <a:xfrm rot="10800000" flipV="1">
            <a:off x="2121758" y="798990"/>
            <a:ext cx="674709" cy="985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1F65E83-DBB1-450F-BE8C-68A0EF80CE1B}"/>
              </a:ext>
            </a:extLst>
          </p:cNvPr>
          <p:cNvSpPr/>
          <p:nvPr/>
        </p:nvSpPr>
        <p:spPr>
          <a:xfrm>
            <a:off x="4873841" y="417250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Texto-Avaliado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B01774C-5E31-40E3-BF50-F1C5BD0F2028}"/>
              </a:ext>
            </a:extLst>
          </p:cNvPr>
          <p:cNvSpPr/>
          <p:nvPr/>
        </p:nvSpPr>
        <p:spPr>
          <a:xfrm>
            <a:off x="4873841" y="1402672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Remove Stopword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04669E0-D5D5-403B-9D6D-1BD282E61D28}"/>
              </a:ext>
            </a:extLst>
          </p:cNvPr>
          <p:cNvSpPr/>
          <p:nvPr/>
        </p:nvSpPr>
        <p:spPr>
          <a:xfrm>
            <a:off x="4873841" y="2388094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Stemming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2D46BF-24F8-44DF-8352-A53A57E92AE0}"/>
              </a:ext>
            </a:extLst>
          </p:cNvPr>
          <p:cNvSpPr/>
          <p:nvPr/>
        </p:nvSpPr>
        <p:spPr>
          <a:xfrm>
            <a:off x="4873841" y="3373516"/>
            <a:ext cx="1331651" cy="763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 TF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5052512-371F-472C-A7B6-236E855525EF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5539667" y="1180730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5A79D7E-CD05-44D2-B5E9-8E866138414C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5539667" y="2166152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9B05A84-BFD0-43FF-83A0-4A59BCDF86AF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5539667" y="3151574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F724133B-DC3D-4EC3-8201-3FA94B6E3B03}"/>
              </a:ext>
            </a:extLst>
          </p:cNvPr>
          <p:cNvCxnSpPr>
            <a:stCxn id="43" idx="1"/>
            <a:endCxn id="29" idx="2"/>
          </p:cNvCxnSpPr>
          <p:nvPr/>
        </p:nvCxnSpPr>
        <p:spPr>
          <a:xfrm rot="10800000">
            <a:off x="3502239" y="3262546"/>
            <a:ext cx="1371602" cy="492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1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Caires Pereira</dc:creator>
  <cp:lastModifiedBy>Mario Caires Pereira</cp:lastModifiedBy>
  <cp:revision>2</cp:revision>
  <dcterms:created xsi:type="dcterms:W3CDTF">2020-04-20T14:03:58Z</dcterms:created>
  <dcterms:modified xsi:type="dcterms:W3CDTF">2020-04-20T14:14:31Z</dcterms:modified>
</cp:coreProperties>
</file>