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6"/>
  </p:notesMasterIdLst>
  <p:sldIdLst>
    <p:sldId id="256" r:id="rId3"/>
    <p:sldId id="293" r:id="rId4"/>
    <p:sldId id="29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6CF70-867C-4F90-7117-6893C7EF239E}" v="3" dt="2024-01-23T01:39:36.024"/>
    <p1510:client id="{58464480-696E-D6FD-D95A-7CAB1FB82C10}" v="135" dt="2024-01-24T04:21:35.145"/>
    <p1510:client id="{A279AC49-6F1A-4CEB-18E5-22A0CDDA1392}" v="3" dt="2024-01-23T01:38:28.438"/>
    <p1510:client id="{C0C5FF09-980A-48C6-B8B9-ECD893903929}" v="85" dt="2024-01-23T14:39:34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6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08EBE-425D-4A7E-AD96-E610A84B73B0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A073F85-C8C5-46D5-9F96-320DB8979765}">
      <dgm:prSet phldr="0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Code and Doc Review #2</a:t>
          </a:r>
          <a:endParaRPr lang="en-US" b="0" dirty="0">
            <a:solidFill>
              <a:schemeClr val="accent2">
                <a:lumMod val="40000"/>
                <a:lumOff val="60000"/>
              </a:schemeClr>
            </a:solidFill>
            <a:latin typeface="Maven Pro" panose="020B0604020202020204" charset="0"/>
          </a:endParaRPr>
        </a:p>
      </dgm:t>
    </dgm:pt>
    <dgm:pt modelId="{5D2DCA25-B3AD-4726-8065-0EEEDA1B07DE}" type="parTrans" cxnId="{7C1F50E0-EC17-48B8-95A8-C12F3A3ABAD3}">
      <dgm:prSet/>
      <dgm:spPr/>
      <dgm:t>
        <a:bodyPr/>
        <a:lstStyle/>
        <a:p>
          <a:endParaRPr lang="en-US"/>
        </a:p>
      </dgm:t>
    </dgm:pt>
    <dgm:pt modelId="{6C005F29-334C-4BF2-BF74-657D7E74F192}" type="sibTrans" cxnId="{7C1F50E0-EC17-48B8-95A8-C12F3A3ABAD3}">
      <dgm:prSet/>
      <dgm:spPr/>
      <dgm:t>
        <a:bodyPr/>
        <a:lstStyle/>
        <a:p>
          <a:endParaRPr lang="en-US"/>
        </a:p>
      </dgm:t>
    </dgm:pt>
    <dgm:pt modelId="{D7D505A7-D9A9-468F-80F6-1EC5DCB15B62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March 15th</a:t>
          </a:r>
          <a:endParaRPr lang="en-US"/>
        </a:p>
      </dgm:t>
    </dgm:pt>
    <dgm:pt modelId="{ED15765B-B494-4198-A2D1-76B9D53C5C32}" type="parTrans" cxnId="{359D5C7E-F081-4259-AAD2-EA48F75CB3DF}">
      <dgm:prSet/>
      <dgm:spPr/>
      <dgm:t>
        <a:bodyPr/>
        <a:lstStyle/>
        <a:p>
          <a:endParaRPr lang="en-US"/>
        </a:p>
      </dgm:t>
    </dgm:pt>
    <dgm:pt modelId="{25B5B057-F001-4CA3-8F3F-7B9A37608458}" type="sibTrans" cxnId="{359D5C7E-F081-4259-AAD2-EA48F75CB3DF}">
      <dgm:prSet/>
      <dgm:spPr/>
      <dgm:t>
        <a:bodyPr/>
        <a:lstStyle/>
        <a:p>
          <a:endParaRPr lang="en-US"/>
        </a:p>
      </dgm:t>
    </dgm:pt>
    <dgm:pt modelId="{1299A3B7-823F-448F-8771-E1EA6A90E466}">
      <dgm:prSet phldr="0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3Q Term Review</a:t>
          </a:r>
        </a:p>
      </dgm:t>
    </dgm:pt>
    <dgm:pt modelId="{53ED0545-D98F-4DDF-8920-51E033811FDE}" type="parTrans" cxnId="{EF07365C-0EA7-4EC6-A4ED-14290C272FDA}">
      <dgm:prSet/>
      <dgm:spPr/>
      <dgm:t>
        <a:bodyPr/>
        <a:lstStyle/>
        <a:p>
          <a:endParaRPr lang="en-US"/>
        </a:p>
      </dgm:t>
    </dgm:pt>
    <dgm:pt modelId="{4A713E87-26E0-4141-B58C-107CF0EB96FD}" type="sibTrans" cxnId="{EF07365C-0EA7-4EC6-A4ED-14290C272FDA}">
      <dgm:prSet/>
      <dgm:spPr/>
      <dgm:t>
        <a:bodyPr/>
        <a:lstStyle/>
        <a:p>
          <a:endParaRPr lang="en-US"/>
        </a:p>
      </dgm:t>
    </dgm:pt>
    <dgm:pt modelId="{BA2C48B1-4016-4E2F-AA0F-92A78DF95A3C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April 1st</a:t>
          </a:r>
          <a:endParaRPr lang="en-US"/>
        </a:p>
      </dgm:t>
    </dgm:pt>
    <dgm:pt modelId="{8EABCB19-8BCB-4B31-B21C-0352839E34EC}" type="parTrans" cxnId="{71BBD5B9-06AF-40FD-8231-51108CEAD9E1}">
      <dgm:prSet/>
      <dgm:spPr/>
      <dgm:t>
        <a:bodyPr/>
        <a:lstStyle/>
        <a:p>
          <a:endParaRPr lang="en-US"/>
        </a:p>
      </dgm:t>
    </dgm:pt>
    <dgm:pt modelId="{19315C24-95FE-4043-8F7D-5346533C54F4}" type="sibTrans" cxnId="{71BBD5B9-06AF-40FD-8231-51108CEAD9E1}">
      <dgm:prSet/>
      <dgm:spPr/>
      <dgm:t>
        <a:bodyPr/>
        <a:lstStyle/>
        <a:p>
          <a:endParaRPr lang="en-US"/>
        </a:p>
      </dgm:t>
    </dgm:pt>
    <dgm:pt modelId="{C93F7AE2-23FB-49C1-844E-AC060F0DE8E5}">
      <dgm:prSet phldr="0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Code Freeze</a:t>
          </a:r>
        </a:p>
      </dgm:t>
    </dgm:pt>
    <dgm:pt modelId="{5DC7C420-0486-490F-93E1-9278B659E213}" type="parTrans" cxnId="{D2E7367D-A0BA-4BB3-B28F-AFF6274D3048}">
      <dgm:prSet/>
      <dgm:spPr/>
      <dgm:t>
        <a:bodyPr/>
        <a:lstStyle/>
        <a:p>
          <a:endParaRPr lang="en-US"/>
        </a:p>
      </dgm:t>
    </dgm:pt>
    <dgm:pt modelId="{1E51FB6F-8637-476B-A1C6-F5B147C7F049}" type="sibTrans" cxnId="{D2E7367D-A0BA-4BB3-B28F-AFF6274D3048}">
      <dgm:prSet/>
      <dgm:spPr/>
      <dgm:t>
        <a:bodyPr/>
        <a:lstStyle/>
        <a:p>
          <a:endParaRPr lang="en-US"/>
        </a:p>
      </dgm:t>
    </dgm:pt>
    <dgm:pt modelId="{E23B510A-8D7F-4AAE-B25D-44FA83E6C0CD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April 16th</a:t>
          </a:r>
          <a:endParaRPr lang="en-US"/>
        </a:p>
      </dgm:t>
    </dgm:pt>
    <dgm:pt modelId="{F85CBF09-012A-419F-AC79-C896CADBA7B2}" type="parTrans" cxnId="{1EECE08E-4145-49DB-81FA-71A8CADCCB78}">
      <dgm:prSet/>
      <dgm:spPr/>
      <dgm:t>
        <a:bodyPr/>
        <a:lstStyle/>
        <a:p>
          <a:endParaRPr lang="en-US"/>
        </a:p>
      </dgm:t>
    </dgm:pt>
    <dgm:pt modelId="{48DDBE8C-1819-46C4-92D8-4431C622737D}" type="sibTrans" cxnId="{1EECE08E-4145-49DB-81FA-71A8CADCCB78}">
      <dgm:prSet/>
      <dgm:spPr/>
      <dgm:t>
        <a:bodyPr/>
        <a:lstStyle/>
        <a:p>
          <a:endParaRPr lang="en-US"/>
        </a:p>
      </dgm:t>
    </dgm:pt>
    <dgm:pt modelId="{C784EB0B-3A9A-46C2-B5EE-581E20DDAB3D}">
      <dgm:prSet phldr="0" custT="1"/>
      <dgm:spPr/>
      <dgm:t>
        <a:bodyPr/>
        <a:lstStyle/>
        <a:p>
          <a:pPr algn="l" rtl="0">
            <a:defRPr b="1"/>
          </a:pPr>
          <a:endParaRPr lang="en-US" sz="1300" dirty="0">
            <a:solidFill>
              <a:schemeClr val="accent2">
                <a:lumMod val="40000"/>
                <a:lumOff val="60000"/>
              </a:schemeClr>
            </a:solidFill>
            <a:latin typeface="Maven Pro" panose="020B0604020202020204" charset="0"/>
          </a:endParaRPr>
        </a:p>
      </dgm:t>
    </dgm:pt>
    <dgm:pt modelId="{1DC94653-CE0C-480D-AE88-D87A68566D47}" type="parTrans" cxnId="{9C4F0F64-9D5C-44C1-A484-6BBDB1152253}">
      <dgm:prSet/>
      <dgm:spPr/>
      <dgm:t>
        <a:bodyPr/>
        <a:lstStyle/>
        <a:p>
          <a:endParaRPr lang="en-US"/>
        </a:p>
      </dgm:t>
    </dgm:pt>
    <dgm:pt modelId="{CFA75853-E57B-4832-97B7-51AD48A5A7EE}" type="sibTrans" cxnId="{9C4F0F64-9D5C-44C1-A484-6BBDB1152253}">
      <dgm:prSet/>
      <dgm:spPr/>
      <dgm:t>
        <a:bodyPr/>
        <a:lstStyle/>
        <a:p>
          <a:endParaRPr lang="en-US"/>
        </a:p>
      </dgm:t>
    </dgm:pt>
    <dgm:pt modelId="{3534744C-4BFF-4368-9971-DA342B051BD7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May 3rd</a:t>
          </a:r>
          <a:endParaRPr lang="en-US" dirty="0"/>
        </a:p>
      </dgm:t>
    </dgm:pt>
    <dgm:pt modelId="{B0F1086C-97B3-4545-BED8-501F00D1800B}" type="parTrans" cxnId="{F386D666-1ADE-4604-85C0-14B876BA1AF5}">
      <dgm:prSet/>
      <dgm:spPr/>
      <dgm:t>
        <a:bodyPr/>
        <a:lstStyle/>
        <a:p>
          <a:endParaRPr lang="en-US"/>
        </a:p>
      </dgm:t>
    </dgm:pt>
    <dgm:pt modelId="{0184CED9-33CD-4E63-8B64-57B4EF202CAA}" type="sibTrans" cxnId="{F386D666-1ADE-4604-85C0-14B876BA1AF5}">
      <dgm:prSet/>
      <dgm:spPr/>
      <dgm:t>
        <a:bodyPr/>
        <a:lstStyle/>
        <a:p>
          <a:endParaRPr lang="en-US"/>
        </a:p>
      </dgm:t>
    </dgm:pt>
    <dgm:pt modelId="{7EE87C52-7A2F-4214-8AA0-AE9CF2F06204}">
      <dgm:prSet phldr="0"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Final Project Package</a:t>
          </a:r>
        </a:p>
      </dgm:t>
    </dgm:pt>
    <dgm:pt modelId="{4600C7B2-D91A-4D2E-BFB9-C5A07FBD0E8A}" type="parTrans" cxnId="{A3A81715-0313-4644-8B1B-996F12FF99FB}">
      <dgm:prSet/>
      <dgm:spPr/>
      <dgm:t>
        <a:bodyPr/>
        <a:lstStyle/>
        <a:p>
          <a:endParaRPr lang="en-US"/>
        </a:p>
      </dgm:t>
    </dgm:pt>
    <dgm:pt modelId="{4E81C661-1B28-43A9-A6C9-8EF69CC52564}" type="sibTrans" cxnId="{A3A81715-0313-4644-8B1B-996F12FF99FB}">
      <dgm:prSet/>
      <dgm:spPr/>
      <dgm:t>
        <a:bodyPr/>
        <a:lstStyle/>
        <a:p>
          <a:endParaRPr lang="en-US"/>
        </a:p>
      </dgm:t>
    </dgm:pt>
    <dgm:pt modelId="{A4462AA8-84FD-4D00-B82E-D9C064B31342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April 27th</a:t>
          </a:r>
          <a:endParaRPr lang="en-US"/>
        </a:p>
      </dgm:t>
    </dgm:pt>
    <dgm:pt modelId="{052398F3-8DAD-4FD7-8270-D48067FA920A}" type="parTrans" cxnId="{31F14076-92F1-4E4D-BEA5-056E76D41E09}">
      <dgm:prSet/>
      <dgm:spPr/>
      <dgm:t>
        <a:bodyPr/>
        <a:lstStyle/>
        <a:p>
          <a:endParaRPr lang="en-US"/>
        </a:p>
      </dgm:t>
    </dgm:pt>
    <dgm:pt modelId="{6D27E030-2B47-4FAD-879D-29F5EDB51C15}" type="sibTrans" cxnId="{31F14076-92F1-4E4D-BEA5-056E76D41E09}">
      <dgm:prSet/>
      <dgm:spPr/>
      <dgm:t>
        <a:bodyPr/>
        <a:lstStyle/>
        <a:p>
          <a:endParaRPr lang="en-US"/>
        </a:p>
      </dgm:t>
    </dgm:pt>
    <dgm:pt modelId="{1AEF8194-192F-48BE-A58D-9C3B8653E1C6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rgbClr val="FF0000"/>
              </a:solidFill>
              <a:latin typeface="Maven Pro" panose="020B0604020202020204" charset="0"/>
            </a:rPr>
            <a:t>Machine Learning Visualization</a:t>
          </a:r>
        </a:p>
      </dgm:t>
    </dgm:pt>
    <dgm:pt modelId="{DBB4F49F-29F9-4C63-85E3-F5ABBADCDE1C}" type="parTrans" cxnId="{187E51EC-43FD-4060-8A04-3B0B0E23FCF1}">
      <dgm:prSet/>
      <dgm:spPr/>
      <dgm:t>
        <a:bodyPr/>
        <a:lstStyle/>
        <a:p>
          <a:endParaRPr lang="en-US"/>
        </a:p>
      </dgm:t>
    </dgm:pt>
    <dgm:pt modelId="{530D9925-5F98-41B7-A366-616743C05842}" type="sibTrans" cxnId="{187E51EC-43FD-4060-8A04-3B0B0E23FCF1}">
      <dgm:prSet/>
      <dgm:spPr/>
      <dgm:t>
        <a:bodyPr/>
        <a:lstStyle/>
        <a:p>
          <a:endParaRPr lang="en-US"/>
        </a:p>
      </dgm:t>
    </dgm:pt>
    <dgm:pt modelId="{CA01E6C7-38D4-4C25-A354-9B4EC0AFDDB9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April 14th</a:t>
          </a:r>
        </a:p>
      </dgm:t>
    </dgm:pt>
    <dgm:pt modelId="{021A2D89-40FE-43D8-A7A5-F151B33B5079}" type="parTrans" cxnId="{A07CFE8A-7FC6-4979-99FB-CFBA9DFCAE63}">
      <dgm:prSet/>
      <dgm:spPr/>
      <dgm:t>
        <a:bodyPr/>
        <a:lstStyle/>
        <a:p>
          <a:endParaRPr lang="en-US"/>
        </a:p>
      </dgm:t>
    </dgm:pt>
    <dgm:pt modelId="{E071F122-6539-482B-8B8A-67CBDE714137}" type="sibTrans" cxnId="{A07CFE8A-7FC6-4979-99FB-CFBA9DFCAE63}">
      <dgm:prSet/>
      <dgm:spPr/>
      <dgm:t>
        <a:bodyPr/>
        <a:lstStyle/>
        <a:p>
          <a:endParaRPr lang="en-US"/>
        </a:p>
      </dgm:t>
    </dgm:pt>
    <dgm:pt modelId="{956080DD-2A30-478E-A8DC-B1E01152EAF9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April 22nd</a:t>
          </a:r>
        </a:p>
      </dgm:t>
    </dgm:pt>
    <dgm:pt modelId="{542333FA-FE60-4FCE-B1B3-7EBAD46627B8}" type="parTrans" cxnId="{7EA6DF55-302D-4936-859B-6AF7F51C9AD8}">
      <dgm:prSet/>
      <dgm:spPr/>
      <dgm:t>
        <a:bodyPr/>
        <a:lstStyle/>
        <a:p>
          <a:endParaRPr lang="en-US"/>
        </a:p>
      </dgm:t>
    </dgm:pt>
    <dgm:pt modelId="{99F5BC7C-D753-49AC-A8B2-4BCAC367C4CF}" type="sibTrans" cxnId="{7EA6DF55-302D-4936-859B-6AF7F51C9AD8}">
      <dgm:prSet/>
      <dgm:spPr/>
      <dgm:t>
        <a:bodyPr/>
        <a:lstStyle/>
        <a:p>
          <a:endParaRPr lang="en-US"/>
        </a:p>
      </dgm:t>
    </dgm:pt>
    <dgm:pt modelId="{6220EF63-2DA4-417C-9A3F-B5EAD4159DF0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rgbClr val="FF0000"/>
              </a:solidFill>
              <a:latin typeface="Maven Pro" panose="020B0604020202020204" charset="0"/>
            </a:rPr>
            <a:t>Documentation</a:t>
          </a:r>
        </a:p>
      </dgm:t>
    </dgm:pt>
    <dgm:pt modelId="{A801382D-0B0A-45C0-B70B-31B6CCABA067}" type="parTrans" cxnId="{8755B818-6F31-493C-92DD-673956410153}">
      <dgm:prSet/>
      <dgm:spPr/>
      <dgm:t>
        <a:bodyPr/>
        <a:lstStyle/>
        <a:p>
          <a:endParaRPr lang="en-US"/>
        </a:p>
      </dgm:t>
    </dgm:pt>
    <dgm:pt modelId="{837C54CA-68AD-464C-BB66-1341CF2D6BAC}" type="sibTrans" cxnId="{8755B818-6F31-493C-92DD-673956410153}">
      <dgm:prSet/>
      <dgm:spPr/>
      <dgm:t>
        <a:bodyPr/>
        <a:lstStyle/>
        <a:p>
          <a:endParaRPr lang="en-US"/>
        </a:p>
      </dgm:t>
    </dgm:pt>
    <dgm:pt modelId="{876B0494-C84E-4D34-8229-20FFBFF5B407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rgbClr val="FF0000"/>
              </a:solidFill>
              <a:latin typeface="Maven Pro" panose="020B0604020202020204" charset="0"/>
            </a:rPr>
            <a:t>Core Algorithms Completed</a:t>
          </a:r>
        </a:p>
      </dgm:t>
    </dgm:pt>
    <dgm:pt modelId="{8FE159F5-EC51-4445-9949-A336FA1AFA1E}" type="parTrans" cxnId="{4B127388-DD15-44F3-A611-B09FAAADD59C}">
      <dgm:prSet/>
      <dgm:spPr/>
      <dgm:t>
        <a:bodyPr/>
        <a:lstStyle/>
        <a:p>
          <a:endParaRPr lang="en-US"/>
        </a:p>
      </dgm:t>
    </dgm:pt>
    <dgm:pt modelId="{C99E76FE-60AA-4E5D-9FDB-D94B606B9737}" type="sibTrans" cxnId="{4B127388-DD15-44F3-A611-B09FAAADD59C}">
      <dgm:prSet/>
      <dgm:spPr/>
      <dgm:t>
        <a:bodyPr/>
        <a:lstStyle/>
        <a:p>
          <a:endParaRPr lang="en-US"/>
        </a:p>
      </dgm:t>
    </dgm:pt>
    <dgm:pt modelId="{3B8BCA9F-8139-49B3-997D-CC23F3485D6C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April 14th</a:t>
          </a:r>
        </a:p>
      </dgm:t>
    </dgm:pt>
    <dgm:pt modelId="{157E483E-617B-4AC2-9DFC-362E09A9D284}" type="parTrans" cxnId="{C3A3F2F8-FCF1-4F9B-B966-3B8178C44958}">
      <dgm:prSet/>
      <dgm:spPr/>
      <dgm:t>
        <a:bodyPr/>
        <a:lstStyle/>
        <a:p>
          <a:endParaRPr lang="en-US"/>
        </a:p>
      </dgm:t>
    </dgm:pt>
    <dgm:pt modelId="{0B7BA856-0AD2-4F0F-90C6-1434D319B0C3}" type="sibTrans" cxnId="{C3A3F2F8-FCF1-4F9B-B966-3B8178C44958}">
      <dgm:prSet/>
      <dgm:spPr/>
      <dgm:t>
        <a:bodyPr/>
        <a:lstStyle/>
        <a:p>
          <a:endParaRPr lang="en-US"/>
        </a:p>
      </dgm:t>
    </dgm:pt>
    <dgm:pt modelId="{43B165E0-A6B1-4CD5-9AF9-1D6608001382}" type="pres">
      <dgm:prSet presAssocID="{55108EBE-425D-4A7E-AD96-E610A84B73B0}" presName="root" presStyleCnt="0">
        <dgm:presLayoutVars>
          <dgm:chMax/>
          <dgm:chPref/>
          <dgm:animLvl val="lvl"/>
        </dgm:presLayoutVars>
      </dgm:prSet>
      <dgm:spPr/>
    </dgm:pt>
    <dgm:pt modelId="{DA34D1B9-6E40-4B58-9264-F961648FB5C3}" type="pres">
      <dgm:prSet presAssocID="{55108EBE-425D-4A7E-AD96-E610A84B73B0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76B09A4-B51D-4E01-B70E-2A754DC63DD6}" type="pres">
      <dgm:prSet presAssocID="{55108EBE-425D-4A7E-AD96-E610A84B73B0}" presName="nodes" presStyleCnt="0">
        <dgm:presLayoutVars>
          <dgm:chMax/>
          <dgm:chPref/>
          <dgm:animLvl val="lvl"/>
        </dgm:presLayoutVars>
      </dgm:prSet>
      <dgm:spPr/>
    </dgm:pt>
    <dgm:pt modelId="{A4BF6716-B0BB-48E1-9EFF-FEBE29C0BBA3}" type="pres">
      <dgm:prSet presAssocID="{CA073F85-C8C5-46D5-9F96-320DB8979765}" presName="composite" presStyleCnt="0"/>
      <dgm:spPr/>
    </dgm:pt>
    <dgm:pt modelId="{FD41AEDC-478A-41C4-9772-42D8EF0C9EBF}" type="pres">
      <dgm:prSet presAssocID="{CA073F85-C8C5-46D5-9F96-320DB8979765}" presName="ConnectorPoint" presStyleLbl="lnNode1" presStyleIdx="0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4C14DFB-5ECC-4DB9-BDC0-8C2834DB761E}" type="pres">
      <dgm:prSet presAssocID="{CA073F85-C8C5-46D5-9F96-320DB8979765}" presName="DropPinPlaceHolder" presStyleCnt="0"/>
      <dgm:spPr/>
    </dgm:pt>
    <dgm:pt modelId="{E270FF56-1391-49BE-8E77-0ABD7960E920}" type="pres">
      <dgm:prSet presAssocID="{CA073F85-C8C5-46D5-9F96-320DB8979765}" presName="DropPin" presStyleLbl="alignNode1" presStyleIdx="0" presStyleCnt="8"/>
      <dgm:spPr/>
    </dgm:pt>
    <dgm:pt modelId="{960B5A43-0433-4CDB-8E99-25BCF5EAA622}" type="pres">
      <dgm:prSet presAssocID="{CA073F85-C8C5-46D5-9F96-320DB8979765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6157690B-BBA5-401B-9537-0CE6D97C2448}" type="pres">
      <dgm:prSet presAssocID="{CA073F85-C8C5-46D5-9F96-320DB8979765}" presName="L2TextContainer" presStyleLbl="revTx" presStyleIdx="0" presStyleCnt="16">
        <dgm:presLayoutVars>
          <dgm:bulletEnabled val="1"/>
        </dgm:presLayoutVars>
      </dgm:prSet>
      <dgm:spPr/>
    </dgm:pt>
    <dgm:pt modelId="{C093026A-C5DA-42C7-81BB-83296A4AB017}" type="pres">
      <dgm:prSet presAssocID="{CA073F85-C8C5-46D5-9F96-320DB8979765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631165A3-1D2C-4444-8EB8-42E227D7F77B}" type="pres">
      <dgm:prSet presAssocID="{CA073F85-C8C5-46D5-9F96-320DB8979765}" presName="ConnectLine" presStyleLbl="sibTrans1D1" presStyleIdx="0" presStyleCnt="8"/>
      <dgm:spPr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053264C-E104-41EF-B3EF-423097A869FA}" type="pres">
      <dgm:prSet presAssocID="{CA073F85-C8C5-46D5-9F96-320DB8979765}" presName="EmptyPlaceHolder" presStyleCnt="0"/>
      <dgm:spPr/>
    </dgm:pt>
    <dgm:pt modelId="{DE3168C7-3ED8-4C6D-B391-A362A062C434}" type="pres">
      <dgm:prSet presAssocID="{6C005F29-334C-4BF2-BF74-657D7E74F192}" presName="spaceBetweenRectangles" presStyleCnt="0"/>
      <dgm:spPr/>
    </dgm:pt>
    <dgm:pt modelId="{542CA2D5-DBBC-4362-9268-547943343898}" type="pres">
      <dgm:prSet presAssocID="{1299A3B7-823F-448F-8771-E1EA6A90E466}" presName="composite" presStyleCnt="0"/>
      <dgm:spPr/>
    </dgm:pt>
    <dgm:pt modelId="{47FBF586-CABF-405B-B2C9-C855121ECAA9}" type="pres">
      <dgm:prSet presAssocID="{1299A3B7-823F-448F-8771-E1EA6A90E466}" presName="ConnectorPoint" presStyleLbl="lnNode1" presStyleIdx="1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007672D-8688-45A9-A246-B57E669D0E8E}" type="pres">
      <dgm:prSet presAssocID="{1299A3B7-823F-448F-8771-E1EA6A90E466}" presName="DropPinPlaceHolder" presStyleCnt="0"/>
      <dgm:spPr/>
    </dgm:pt>
    <dgm:pt modelId="{841BD169-F370-419B-9C70-86A291D4AC21}" type="pres">
      <dgm:prSet presAssocID="{1299A3B7-823F-448F-8771-E1EA6A90E466}" presName="DropPin" presStyleLbl="alignNode1" presStyleIdx="1" presStyleCnt="8"/>
      <dgm:spPr/>
    </dgm:pt>
    <dgm:pt modelId="{256721D8-21CA-4608-95ED-CECFDE8D9A01}" type="pres">
      <dgm:prSet presAssocID="{1299A3B7-823F-448F-8771-E1EA6A90E466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445CCCDE-36A0-4315-A56D-9E92A1021ADC}" type="pres">
      <dgm:prSet presAssocID="{1299A3B7-823F-448F-8771-E1EA6A90E466}" presName="L2TextContainer" presStyleLbl="revTx" presStyleIdx="2" presStyleCnt="16">
        <dgm:presLayoutVars>
          <dgm:bulletEnabled val="1"/>
        </dgm:presLayoutVars>
      </dgm:prSet>
      <dgm:spPr/>
    </dgm:pt>
    <dgm:pt modelId="{94CB94E9-BA6E-47F0-A7B8-C96F918E0460}" type="pres">
      <dgm:prSet presAssocID="{1299A3B7-823F-448F-8771-E1EA6A90E466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D95A74C6-4B68-4C24-A5A2-513B5D2025C6}" type="pres">
      <dgm:prSet presAssocID="{1299A3B7-823F-448F-8771-E1EA6A90E466}" presName="ConnectLine" presStyleLbl="sibTrans1D1" presStyleIdx="1" presStyleCnt="8"/>
      <dgm:spPr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DAA7419-242B-4A16-9DF3-6DDBD7C8A836}" type="pres">
      <dgm:prSet presAssocID="{1299A3B7-823F-448F-8771-E1EA6A90E466}" presName="EmptyPlaceHolder" presStyleCnt="0"/>
      <dgm:spPr/>
    </dgm:pt>
    <dgm:pt modelId="{044ECB21-A5F0-4200-83E4-0859A0442688}" type="pres">
      <dgm:prSet presAssocID="{4A713E87-26E0-4141-B58C-107CF0EB96FD}" presName="spaceBetweenRectangles" presStyleCnt="0"/>
      <dgm:spPr/>
    </dgm:pt>
    <dgm:pt modelId="{78C5B3A1-446F-4B5E-87E4-B3ABE29FD77A}" type="pres">
      <dgm:prSet presAssocID="{1AEF8194-192F-48BE-A58D-9C3B8653E1C6}" presName="composite" presStyleCnt="0"/>
      <dgm:spPr/>
    </dgm:pt>
    <dgm:pt modelId="{2C681164-6316-4D57-890F-1B8A9CA4D678}" type="pres">
      <dgm:prSet presAssocID="{1AEF8194-192F-48BE-A58D-9C3B8653E1C6}" presName="ConnectorPoint" presStyleLbl="lnNode1" presStyleIdx="2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01E8DAD-89E9-41F6-842F-A64F38F072D8}" type="pres">
      <dgm:prSet presAssocID="{1AEF8194-192F-48BE-A58D-9C3B8653E1C6}" presName="DropPinPlaceHolder" presStyleCnt="0"/>
      <dgm:spPr/>
    </dgm:pt>
    <dgm:pt modelId="{93A61D6B-8CBD-403F-B1B0-9DF51C08C0A7}" type="pres">
      <dgm:prSet presAssocID="{1AEF8194-192F-48BE-A58D-9C3B8653E1C6}" presName="DropPin" presStyleLbl="alignNode1" presStyleIdx="2" presStyleCnt="8"/>
      <dgm:spPr/>
    </dgm:pt>
    <dgm:pt modelId="{FBA32BE0-8793-4335-8224-A145B68C0E3A}" type="pres">
      <dgm:prSet presAssocID="{1AEF8194-192F-48BE-A58D-9C3B8653E1C6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70F0F4E-217E-4395-8152-74A97D0277C9}" type="pres">
      <dgm:prSet presAssocID="{1AEF8194-192F-48BE-A58D-9C3B8653E1C6}" presName="L2TextContainer" presStyleLbl="revTx" presStyleIdx="4" presStyleCnt="16">
        <dgm:presLayoutVars>
          <dgm:bulletEnabled val="1"/>
        </dgm:presLayoutVars>
      </dgm:prSet>
      <dgm:spPr/>
    </dgm:pt>
    <dgm:pt modelId="{007F1F04-FDD0-412A-8EA8-0AA8A3E1543E}" type="pres">
      <dgm:prSet presAssocID="{1AEF8194-192F-48BE-A58D-9C3B8653E1C6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8F5A4521-177F-40E3-BC50-C94174582B20}" type="pres">
      <dgm:prSet presAssocID="{1AEF8194-192F-48BE-A58D-9C3B8653E1C6}" presName="ConnectLine" presStyleLbl="sibTrans1D1" presStyleIdx="2" presStyleCnt="8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CC0A394-3F61-42FF-BAB3-489D454F4159}" type="pres">
      <dgm:prSet presAssocID="{1AEF8194-192F-48BE-A58D-9C3B8653E1C6}" presName="EmptyPlaceHolder" presStyleCnt="0"/>
      <dgm:spPr/>
    </dgm:pt>
    <dgm:pt modelId="{92E214D1-C117-4F75-966A-67B3C82277DD}" type="pres">
      <dgm:prSet presAssocID="{530D9925-5F98-41B7-A366-616743C05842}" presName="spaceBetweenRectangles" presStyleCnt="0"/>
      <dgm:spPr/>
    </dgm:pt>
    <dgm:pt modelId="{C98A5ED0-5245-4D3E-AAEF-9E6E92609CD3}" type="pres">
      <dgm:prSet presAssocID="{876B0494-C84E-4D34-8229-20FFBFF5B407}" presName="composite" presStyleCnt="0"/>
      <dgm:spPr/>
    </dgm:pt>
    <dgm:pt modelId="{BE48F930-07A1-4B48-A281-40C318965E21}" type="pres">
      <dgm:prSet presAssocID="{876B0494-C84E-4D34-8229-20FFBFF5B407}" presName="ConnectorPoint" presStyleLbl="lnNode1" presStyleIdx="3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41163C4-8B31-4055-9AA3-BAF1F5CD5A5D}" type="pres">
      <dgm:prSet presAssocID="{876B0494-C84E-4D34-8229-20FFBFF5B407}" presName="DropPinPlaceHolder" presStyleCnt="0"/>
      <dgm:spPr/>
    </dgm:pt>
    <dgm:pt modelId="{8786A879-AE51-4630-875F-6AA4D27C71C6}" type="pres">
      <dgm:prSet presAssocID="{876B0494-C84E-4D34-8229-20FFBFF5B407}" presName="DropPin" presStyleLbl="alignNode1" presStyleIdx="3" presStyleCnt="8"/>
      <dgm:spPr/>
    </dgm:pt>
    <dgm:pt modelId="{FFC7C41A-D9E7-41B2-8F1B-C8BD4B2AE918}" type="pres">
      <dgm:prSet presAssocID="{876B0494-C84E-4D34-8229-20FFBFF5B40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7D69A14-D651-4B35-AAA3-8E44382B81BA}" type="pres">
      <dgm:prSet presAssocID="{876B0494-C84E-4D34-8229-20FFBFF5B407}" presName="L2TextContainer" presStyleLbl="revTx" presStyleIdx="6" presStyleCnt="16">
        <dgm:presLayoutVars>
          <dgm:bulletEnabled val="1"/>
        </dgm:presLayoutVars>
      </dgm:prSet>
      <dgm:spPr/>
    </dgm:pt>
    <dgm:pt modelId="{3E00268E-22E0-434D-BC16-3802F2AF3C89}" type="pres">
      <dgm:prSet presAssocID="{876B0494-C84E-4D34-8229-20FFBFF5B40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0795DB35-3AF4-47F0-A45D-37D4D6340241}" type="pres">
      <dgm:prSet presAssocID="{876B0494-C84E-4D34-8229-20FFBFF5B407}" presName="ConnectLine" presStyleLbl="sibTrans1D1" presStyleIdx="3" presStyleCnt="8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67D1BE7-8A19-489F-9647-CFD308E51821}" type="pres">
      <dgm:prSet presAssocID="{876B0494-C84E-4D34-8229-20FFBFF5B407}" presName="EmptyPlaceHolder" presStyleCnt="0"/>
      <dgm:spPr/>
    </dgm:pt>
    <dgm:pt modelId="{A441B702-4668-490F-9F73-D8AD68BE28D6}" type="pres">
      <dgm:prSet presAssocID="{C99E76FE-60AA-4E5D-9FDB-D94B606B9737}" presName="spaceBetweenRectangles" presStyleCnt="0"/>
      <dgm:spPr/>
    </dgm:pt>
    <dgm:pt modelId="{ABCB849B-B7E6-424C-BF64-53F5EEB6B9D3}" type="pres">
      <dgm:prSet presAssocID="{C93F7AE2-23FB-49C1-844E-AC060F0DE8E5}" presName="composite" presStyleCnt="0"/>
      <dgm:spPr/>
    </dgm:pt>
    <dgm:pt modelId="{74DAD356-ED25-4CCB-99FD-168ED236D02C}" type="pres">
      <dgm:prSet presAssocID="{C93F7AE2-23FB-49C1-844E-AC060F0DE8E5}" presName="ConnectorPoint" presStyleLbl="lnNode1" presStyleIdx="4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5DA4593-FEFE-483B-A562-23AC2FDC10F6}" type="pres">
      <dgm:prSet presAssocID="{C93F7AE2-23FB-49C1-844E-AC060F0DE8E5}" presName="DropPinPlaceHolder" presStyleCnt="0"/>
      <dgm:spPr/>
    </dgm:pt>
    <dgm:pt modelId="{469BADCE-02D0-495E-A3C8-62C7AB0E8176}" type="pres">
      <dgm:prSet presAssocID="{C93F7AE2-23FB-49C1-844E-AC060F0DE8E5}" presName="DropPin" presStyleLbl="alignNode1" presStyleIdx="4" presStyleCnt="8"/>
      <dgm:spPr/>
    </dgm:pt>
    <dgm:pt modelId="{8CB8B849-7C18-434F-A53A-0FA4E60B246D}" type="pres">
      <dgm:prSet presAssocID="{C93F7AE2-23FB-49C1-844E-AC060F0DE8E5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2A26CF67-BA6C-4CAD-AEDE-8115CA7A9414}" type="pres">
      <dgm:prSet presAssocID="{C93F7AE2-23FB-49C1-844E-AC060F0DE8E5}" presName="L2TextContainer" presStyleLbl="revTx" presStyleIdx="8" presStyleCnt="16">
        <dgm:presLayoutVars>
          <dgm:bulletEnabled val="1"/>
        </dgm:presLayoutVars>
      </dgm:prSet>
      <dgm:spPr/>
    </dgm:pt>
    <dgm:pt modelId="{2AA17145-89B4-4E74-A3A5-C2FE45A51E4D}" type="pres">
      <dgm:prSet presAssocID="{C93F7AE2-23FB-49C1-844E-AC060F0DE8E5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317FDFB0-DFDD-4AD5-84FE-D695B464E791}" type="pres">
      <dgm:prSet presAssocID="{C93F7AE2-23FB-49C1-844E-AC060F0DE8E5}" presName="ConnectLine" presStyleLbl="sibTrans1D1" presStyleIdx="4" presStyleCnt="8"/>
      <dgm:spPr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16191AC-4956-44D4-BF05-34583CD01D34}" type="pres">
      <dgm:prSet presAssocID="{C93F7AE2-23FB-49C1-844E-AC060F0DE8E5}" presName="EmptyPlaceHolder" presStyleCnt="0"/>
      <dgm:spPr/>
    </dgm:pt>
    <dgm:pt modelId="{990EBD01-1BD8-4563-8208-BFF97D7A9051}" type="pres">
      <dgm:prSet presAssocID="{1E51FB6F-8637-476B-A1C6-F5B147C7F049}" presName="spaceBetweenRectangles" presStyleCnt="0"/>
      <dgm:spPr/>
    </dgm:pt>
    <dgm:pt modelId="{048B35B3-F5C8-410E-B719-F013C3655832}" type="pres">
      <dgm:prSet presAssocID="{6220EF63-2DA4-417C-9A3F-B5EAD4159DF0}" presName="composite" presStyleCnt="0"/>
      <dgm:spPr/>
    </dgm:pt>
    <dgm:pt modelId="{5F239507-D4DF-4CAC-8A25-21DFE97703DF}" type="pres">
      <dgm:prSet presAssocID="{6220EF63-2DA4-417C-9A3F-B5EAD4159DF0}" presName="ConnectorPoint" presStyleLbl="lnNode1" presStyleIdx="5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A7F83D1-D501-4FBB-BE1E-D99828F72566}" type="pres">
      <dgm:prSet presAssocID="{6220EF63-2DA4-417C-9A3F-B5EAD4159DF0}" presName="DropPinPlaceHolder" presStyleCnt="0"/>
      <dgm:spPr/>
    </dgm:pt>
    <dgm:pt modelId="{16444E81-AA6B-47C9-BF6E-C7B1A44E0630}" type="pres">
      <dgm:prSet presAssocID="{6220EF63-2DA4-417C-9A3F-B5EAD4159DF0}" presName="DropPin" presStyleLbl="alignNode1" presStyleIdx="5" presStyleCnt="8"/>
      <dgm:spPr/>
    </dgm:pt>
    <dgm:pt modelId="{7CC0757C-9B62-4F23-8774-C10AA09559E8}" type="pres">
      <dgm:prSet presAssocID="{6220EF63-2DA4-417C-9A3F-B5EAD4159DF0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272D242-3B93-4B8F-A8B1-431089A69872}" type="pres">
      <dgm:prSet presAssocID="{6220EF63-2DA4-417C-9A3F-B5EAD4159DF0}" presName="L2TextContainer" presStyleLbl="revTx" presStyleIdx="10" presStyleCnt="16">
        <dgm:presLayoutVars>
          <dgm:bulletEnabled val="1"/>
        </dgm:presLayoutVars>
      </dgm:prSet>
      <dgm:spPr/>
    </dgm:pt>
    <dgm:pt modelId="{5950F91E-DC75-4780-B541-93E801FD9E68}" type="pres">
      <dgm:prSet presAssocID="{6220EF63-2DA4-417C-9A3F-B5EAD4159DF0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B249C10-1FFE-42F4-A72B-A758CDF49D18}" type="pres">
      <dgm:prSet presAssocID="{6220EF63-2DA4-417C-9A3F-B5EAD4159DF0}" presName="ConnectLine" presStyleLbl="sibTrans1D1" presStyleIdx="5" presStyleCnt="8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8C98D37-CA36-4BDF-96CB-7DBD5FCB805F}" type="pres">
      <dgm:prSet presAssocID="{6220EF63-2DA4-417C-9A3F-B5EAD4159DF0}" presName="EmptyPlaceHolder" presStyleCnt="0"/>
      <dgm:spPr/>
    </dgm:pt>
    <dgm:pt modelId="{C1A63682-0B04-4899-81C3-2C1B77D6CDB1}" type="pres">
      <dgm:prSet presAssocID="{837C54CA-68AD-464C-BB66-1341CF2D6BAC}" presName="spaceBetweenRectangles" presStyleCnt="0"/>
      <dgm:spPr/>
    </dgm:pt>
    <dgm:pt modelId="{219522D7-8685-4C91-81A2-243264B0C46F}" type="pres">
      <dgm:prSet presAssocID="{7EE87C52-7A2F-4214-8AA0-AE9CF2F06204}" presName="composite" presStyleCnt="0"/>
      <dgm:spPr/>
    </dgm:pt>
    <dgm:pt modelId="{83A3A62D-78C5-45F3-95CE-A5308E630DC9}" type="pres">
      <dgm:prSet presAssocID="{7EE87C52-7A2F-4214-8AA0-AE9CF2F06204}" presName="ConnectorPoint" presStyleLbl="lnNode1" presStyleIdx="6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0F05AA9-F4DE-4793-BBD1-FDA6F7A5D691}" type="pres">
      <dgm:prSet presAssocID="{7EE87C52-7A2F-4214-8AA0-AE9CF2F06204}" presName="DropPinPlaceHolder" presStyleCnt="0"/>
      <dgm:spPr/>
    </dgm:pt>
    <dgm:pt modelId="{531A8384-9869-4F65-B70E-F5406A534B9E}" type="pres">
      <dgm:prSet presAssocID="{7EE87C52-7A2F-4214-8AA0-AE9CF2F06204}" presName="DropPin" presStyleLbl="alignNode1" presStyleIdx="6" presStyleCnt="8"/>
      <dgm:spPr/>
    </dgm:pt>
    <dgm:pt modelId="{3B95CD13-2D8D-4B28-92B4-D63011D500D9}" type="pres">
      <dgm:prSet presAssocID="{7EE87C52-7A2F-4214-8AA0-AE9CF2F06204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51FC8280-B953-432D-8EA5-C390C9DAA60F}" type="pres">
      <dgm:prSet presAssocID="{7EE87C52-7A2F-4214-8AA0-AE9CF2F06204}" presName="L2TextContainer" presStyleLbl="revTx" presStyleIdx="12" presStyleCnt="16">
        <dgm:presLayoutVars>
          <dgm:bulletEnabled val="1"/>
        </dgm:presLayoutVars>
      </dgm:prSet>
      <dgm:spPr/>
    </dgm:pt>
    <dgm:pt modelId="{287E000E-F563-47CC-9389-DC7181BBCF6E}" type="pres">
      <dgm:prSet presAssocID="{7EE87C52-7A2F-4214-8AA0-AE9CF2F06204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24E6D0E7-6E51-412B-BEF9-0D5C508A99B6}" type="pres">
      <dgm:prSet presAssocID="{7EE87C52-7A2F-4214-8AA0-AE9CF2F06204}" presName="ConnectLine" presStyleLbl="sibTrans1D1" presStyleIdx="6" presStyleCnt="8"/>
      <dgm:spPr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B5A06B6-5B4F-4400-BAC1-7EA2806B80CE}" type="pres">
      <dgm:prSet presAssocID="{7EE87C52-7A2F-4214-8AA0-AE9CF2F06204}" presName="EmptyPlaceHolder" presStyleCnt="0"/>
      <dgm:spPr/>
    </dgm:pt>
    <dgm:pt modelId="{34765822-5BDB-4A5F-AF99-ADD47BD93EA1}" type="pres">
      <dgm:prSet presAssocID="{4E81C661-1B28-43A9-A6C9-8EF69CC52564}" presName="spaceBetweenRectangles" presStyleCnt="0"/>
      <dgm:spPr/>
    </dgm:pt>
    <dgm:pt modelId="{81FF13AF-8511-4E54-8AE0-1FB83965623A}" type="pres">
      <dgm:prSet presAssocID="{C784EB0B-3A9A-46C2-B5EE-581E20DDAB3D}" presName="composite" presStyleCnt="0"/>
      <dgm:spPr/>
    </dgm:pt>
    <dgm:pt modelId="{3A33E9C2-FC1B-4BE2-86C6-E7BD60454C5B}" type="pres">
      <dgm:prSet presAssocID="{C784EB0B-3A9A-46C2-B5EE-581E20DDAB3D}" presName="ConnectorPoint" presStyleLbl="lnNode1" presStyleIdx="7" presStyleCnt="8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07779C-8D0D-48F9-8260-7A07EEBC440B}" type="pres">
      <dgm:prSet presAssocID="{C784EB0B-3A9A-46C2-B5EE-581E20DDAB3D}" presName="DropPinPlaceHolder" presStyleCnt="0"/>
      <dgm:spPr/>
    </dgm:pt>
    <dgm:pt modelId="{4CFD65FF-898C-431F-90F4-345FB5E16628}" type="pres">
      <dgm:prSet presAssocID="{C784EB0B-3A9A-46C2-B5EE-581E20DDAB3D}" presName="DropPin" presStyleLbl="alignNode1" presStyleIdx="7" presStyleCnt="8"/>
      <dgm:spPr/>
    </dgm:pt>
    <dgm:pt modelId="{708629E6-8467-4D92-A419-98988767B347}" type="pres">
      <dgm:prSet presAssocID="{C784EB0B-3A9A-46C2-B5EE-581E20DDAB3D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43F6C7CF-4D51-4978-B6D8-CC610E1B6F36}" type="pres">
      <dgm:prSet presAssocID="{C784EB0B-3A9A-46C2-B5EE-581E20DDAB3D}" presName="L2TextContainer" presStyleLbl="revTx" presStyleIdx="14" presStyleCnt="16">
        <dgm:presLayoutVars>
          <dgm:bulletEnabled val="1"/>
        </dgm:presLayoutVars>
      </dgm:prSet>
      <dgm:spPr/>
    </dgm:pt>
    <dgm:pt modelId="{E6F983B3-FBA1-4D8D-9D45-25EDD8822304}" type="pres">
      <dgm:prSet presAssocID="{C784EB0B-3A9A-46C2-B5EE-581E20DDAB3D}" presName="L1TextContainer" presStyleLbl="revTx" presStyleIdx="15" presStyleCnt="16" custScaleX="97665" custScaleY="116360" custLinFactNeighborX="1820" custLinFactNeighborY="-55911">
        <dgm:presLayoutVars>
          <dgm:chMax val="1"/>
          <dgm:chPref val="1"/>
          <dgm:bulletEnabled val="1"/>
        </dgm:presLayoutVars>
      </dgm:prSet>
      <dgm:spPr/>
    </dgm:pt>
    <dgm:pt modelId="{CB4B060D-4CFF-440F-8510-BCE897D5EF8B}" type="pres">
      <dgm:prSet presAssocID="{C784EB0B-3A9A-46C2-B5EE-581E20DDAB3D}" presName="ConnectLine" presStyleLbl="sibTrans1D1" presStyleIdx="7" presStyleCnt="8"/>
      <dgm:spPr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1C4CE3A-171E-4B8D-A549-59B0436211ED}" type="pres">
      <dgm:prSet presAssocID="{C784EB0B-3A9A-46C2-B5EE-581E20DDAB3D}" presName="EmptyPlaceHolder" presStyleCnt="0"/>
      <dgm:spPr/>
    </dgm:pt>
  </dgm:ptLst>
  <dgm:cxnLst>
    <dgm:cxn modelId="{A265640B-A34C-4D3C-8443-21037F2C3664}" type="presOf" srcId="{3B8BCA9F-8139-49B3-997D-CC23F3485D6C}" destId="{B7D69A14-D651-4B35-AAA3-8E44382B81BA}" srcOrd="0" destOrd="0" presId="urn:microsoft.com/office/officeart/2017/3/layout/DropPinTimeline"/>
    <dgm:cxn modelId="{A3A81715-0313-4644-8B1B-996F12FF99FB}" srcId="{55108EBE-425D-4A7E-AD96-E610A84B73B0}" destId="{7EE87C52-7A2F-4214-8AA0-AE9CF2F06204}" srcOrd="6" destOrd="0" parTransId="{4600C7B2-D91A-4D2E-BFB9-C5A07FBD0E8A}" sibTransId="{4E81C661-1B28-43A9-A6C9-8EF69CC52564}"/>
    <dgm:cxn modelId="{8755B818-6F31-493C-92DD-673956410153}" srcId="{55108EBE-425D-4A7E-AD96-E610A84B73B0}" destId="{6220EF63-2DA4-417C-9A3F-B5EAD4159DF0}" srcOrd="5" destOrd="0" parTransId="{A801382D-0B0A-45C0-B70B-31B6CCABA067}" sibTransId="{837C54CA-68AD-464C-BB66-1341CF2D6BAC}"/>
    <dgm:cxn modelId="{2956D535-7D15-4522-9928-707AF1DD8122}" type="presOf" srcId="{1AEF8194-192F-48BE-A58D-9C3B8653E1C6}" destId="{007F1F04-FDD0-412A-8EA8-0AA8A3E1543E}" srcOrd="0" destOrd="0" presId="urn:microsoft.com/office/officeart/2017/3/layout/DropPinTimeline"/>
    <dgm:cxn modelId="{60AD573A-27EA-4C92-8622-0A25401F7F0B}" type="presOf" srcId="{3534744C-4BFF-4368-9971-DA342B051BD7}" destId="{43F6C7CF-4D51-4978-B6D8-CC610E1B6F36}" srcOrd="0" destOrd="0" presId="urn:microsoft.com/office/officeart/2017/3/layout/DropPinTimeline"/>
    <dgm:cxn modelId="{8012065B-3548-42E2-9D6C-03D31CAE3AAE}" type="presOf" srcId="{956080DD-2A30-478E-A8DC-B1E01152EAF9}" destId="{8272D242-3B93-4B8F-A8B1-431089A69872}" srcOrd="0" destOrd="0" presId="urn:microsoft.com/office/officeart/2017/3/layout/DropPinTimeline"/>
    <dgm:cxn modelId="{EF07365C-0EA7-4EC6-A4ED-14290C272FDA}" srcId="{55108EBE-425D-4A7E-AD96-E610A84B73B0}" destId="{1299A3B7-823F-448F-8771-E1EA6A90E466}" srcOrd="1" destOrd="0" parTransId="{53ED0545-D98F-4DDF-8920-51E033811FDE}" sibTransId="{4A713E87-26E0-4141-B58C-107CF0EB96FD}"/>
    <dgm:cxn modelId="{7843245F-6C32-4EA4-8547-EB0D5C8B7A9C}" type="presOf" srcId="{C93F7AE2-23FB-49C1-844E-AC060F0DE8E5}" destId="{2AA17145-89B4-4E74-A3A5-C2FE45A51E4D}" srcOrd="0" destOrd="0" presId="urn:microsoft.com/office/officeart/2017/3/layout/DropPinTimeline"/>
    <dgm:cxn modelId="{9C4F0F64-9D5C-44C1-A484-6BBDB1152253}" srcId="{55108EBE-425D-4A7E-AD96-E610A84B73B0}" destId="{C784EB0B-3A9A-46C2-B5EE-581E20DDAB3D}" srcOrd="7" destOrd="0" parTransId="{1DC94653-CE0C-480D-AE88-D87A68566D47}" sibTransId="{CFA75853-E57B-4832-97B7-51AD48A5A7EE}"/>
    <dgm:cxn modelId="{F386D666-1ADE-4604-85C0-14B876BA1AF5}" srcId="{C784EB0B-3A9A-46C2-B5EE-581E20DDAB3D}" destId="{3534744C-4BFF-4368-9971-DA342B051BD7}" srcOrd="0" destOrd="0" parTransId="{B0F1086C-97B3-4545-BED8-501F00D1800B}" sibTransId="{0184CED9-33CD-4E63-8B64-57B4EF202CAA}"/>
    <dgm:cxn modelId="{FFADFB6E-42A6-4879-808D-CCBD2A2CDAC6}" type="presOf" srcId="{D7D505A7-D9A9-468F-80F6-1EC5DCB15B62}" destId="{6157690B-BBA5-401B-9537-0CE6D97C2448}" srcOrd="0" destOrd="0" presId="urn:microsoft.com/office/officeart/2017/3/layout/DropPinTimeline"/>
    <dgm:cxn modelId="{00214E51-1EFF-4B91-9D2D-F987057B1E4E}" type="presOf" srcId="{7EE87C52-7A2F-4214-8AA0-AE9CF2F06204}" destId="{287E000E-F563-47CC-9389-DC7181BBCF6E}" srcOrd="0" destOrd="0" presId="urn:microsoft.com/office/officeart/2017/3/layout/DropPinTimeline"/>
    <dgm:cxn modelId="{499BA955-1F09-4795-B2D9-8700D00FD53F}" type="presOf" srcId="{BA2C48B1-4016-4E2F-AA0F-92A78DF95A3C}" destId="{445CCCDE-36A0-4315-A56D-9E92A1021ADC}" srcOrd="0" destOrd="0" presId="urn:microsoft.com/office/officeart/2017/3/layout/DropPinTimeline"/>
    <dgm:cxn modelId="{7EA6DF55-302D-4936-859B-6AF7F51C9AD8}" srcId="{6220EF63-2DA4-417C-9A3F-B5EAD4159DF0}" destId="{956080DD-2A30-478E-A8DC-B1E01152EAF9}" srcOrd="0" destOrd="0" parTransId="{542333FA-FE60-4FCE-B1B3-7EBAD46627B8}" sibTransId="{99F5BC7C-D753-49AC-A8B2-4BCAC367C4CF}"/>
    <dgm:cxn modelId="{31F14076-92F1-4E4D-BEA5-056E76D41E09}" srcId="{7EE87C52-7A2F-4214-8AA0-AE9CF2F06204}" destId="{A4462AA8-84FD-4D00-B82E-D9C064B31342}" srcOrd="0" destOrd="0" parTransId="{052398F3-8DAD-4FD7-8270-D48067FA920A}" sibTransId="{6D27E030-2B47-4FAD-879D-29F5EDB51C15}"/>
    <dgm:cxn modelId="{3BAEE876-033D-4A7C-A097-DE11E1E96911}" type="presOf" srcId="{1299A3B7-823F-448F-8771-E1EA6A90E466}" destId="{94CB94E9-BA6E-47F0-A7B8-C96F918E0460}" srcOrd="0" destOrd="0" presId="urn:microsoft.com/office/officeart/2017/3/layout/DropPinTimeline"/>
    <dgm:cxn modelId="{D2E7367D-A0BA-4BB3-B28F-AFF6274D3048}" srcId="{55108EBE-425D-4A7E-AD96-E610A84B73B0}" destId="{C93F7AE2-23FB-49C1-844E-AC060F0DE8E5}" srcOrd="4" destOrd="0" parTransId="{5DC7C420-0486-490F-93E1-9278B659E213}" sibTransId="{1E51FB6F-8637-476B-A1C6-F5B147C7F049}"/>
    <dgm:cxn modelId="{359D5C7E-F081-4259-AAD2-EA48F75CB3DF}" srcId="{CA073F85-C8C5-46D5-9F96-320DB8979765}" destId="{D7D505A7-D9A9-468F-80F6-1EC5DCB15B62}" srcOrd="0" destOrd="0" parTransId="{ED15765B-B494-4198-A2D1-76B9D53C5C32}" sibTransId="{25B5B057-F001-4CA3-8F3F-7B9A37608458}"/>
    <dgm:cxn modelId="{81944185-24F5-471F-862A-996DD6D3EF67}" type="presOf" srcId="{876B0494-C84E-4D34-8229-20FFBFF5B407}" destId="{3E00268E-22E0-434D-BC16-3802F2AF3C89}" srcOrd="0" destOrd="0" presId="urn:microsoft.com/office/officeart/2017/3/layout/DropPinTimeline"/>
    <dgm:cxn modelId="{4B127388-DD15-44F3-A611-B09FAAADD59C}" srcId="{55108EBE-425D-4A7E-AD96-E610A84B73B0}" destId="{876B0494-C84E-4D34-8229-20FFBFF5B407}" srcOrd="3" destOrd="0" parTransId="{8FE159F5-EC51-4445-9949-A336FA1AFA1E}" sibTransId="{C99E76FE-60AA-4E5D-9FDB-D94B606B9737}"/>
    <dgm:cxn modelId="{A07CFE8A-7FC6-4979-99FB-CFBA9DFCAE63}" srcId="{1AEF8194-192F-48BE-A58D-9C3B8653E1C6}" destId="{CA01E6C7-38D4-4C25-A354-9B4EC0AFDDB9}" srcOrd="0" destOrd="0" parTransId="{021A2D89-40FE-43D8-A7A5-F151B33B5079}" sibTransId="{E071F122-6539-482B-8B8A-67CBDE714137}"/>
    <dgm:cxn modelId="{CDB7AD8D-C751-42C1-833B-28172AAB4A4C}" type="presOf" srcId="{A4462AA8-84FD-4D00-B82E-D9C064B31342}" destId="{51FC8280-B953-432D-8EA5-C390C9DAA60F}" srcOrd="0" destOrd="0" presId="urn:microsoft.com/office/officeart/2017/3/layout/DropPinTimeline"/>
    <dgm:cxn modelId="{4C464A8E-5462-4984-A8A0-2A8EB15141B0}" type="presOf" srcId="{E23B510A-8D7F-4AAE-B25D-44FA83E6C0CD}" destId="{2A26CF67-BA6C-4CAD-AEDE-8115CA7A9414}" srcOrd="0" destOrd="0" presId="urn:microsoft.com/office/officeart/2017/3/layout/DropPinTimeline"/>
    <dgm:cxn modelId="{1EECE08E-4145-49DB-81FA-71A8CADCCB78}" srcId="{C93F7AE2-23FB-49C1-844E-AC060F0DE8E5}" destId="{E23B510A-8D7F-4AAE-B25D-44FA83E6C0CD}" srcOrd="0" destOrd="0" parTransId="{F85CBF09-012A-419F-AC79-C896CADBA7B2}" sibTransId="{48DDBE8C-1819-46C4-92D8-4431C622737D}"/>
    <dgm:cxn modelId="{FA712DA7-5F3F-427A-A144-14661160924A}" type="presOf" srcId="{C784EB0B-3A9A-46C2-B5EE-581E20DDAB3D}" destId="{E6F983B3-FBA1-4D8D-9D45-25EDD8822304}" srcOrd="0" destOrd="0" presId="urn:microsoft.com/office/officeart/2017/3/layout/DropPinTimeline"/>
    <dgm:cxn modelId="{38E535B2-CB85-4023-B07A-E896687A1D20}" type="presOf" srcId="{CA01E6C7-38D4-4C25-A354-9B4EC0AFDDB9}" destId="{270F0F4E-217E-4395-8152-74A97D0277C9}" srcOrd="0" destOrd="0" presId="urn:microsoft.com/office/officeart/2017/3/layout/DropPinTimeline"/>
    <dgm:cxn modelId="{71BBD5B9-06AF-40FD-8231-51108CEAD9E1}" srcId="{1299A3B7-823F-448F-8771-E1EA6A90E466}" destId="{BA2C48B1-4016-4E2F-AA0F-92A78DF95A3C}" srcOrd="0" destOrd="0" parTransId="{8EABCB19-8BCB-4B31-B21C-0352839E34EC}" sibTransId="{19315C24-95FE-4043-8F7D-5346533C54F4}"/>
    <dgm:cxn modelId="{9360BBD0-A961-4A78-B842-114C1FA433FC}" type="presOf" srcId="{55108EBE-425D-4A7E-AD96-E610A84B73B0}" destId="{43B165E0-A6B1-4CD5-9AF9-1D6608001382}" srcOrd="0" destOrd="0" presId="urn:microsoft.com/office/officeart/2017/3/layout/DropPinTimeline"/>
    <dgm:cxn modelId="{116DADD4-CB5F-4CD0-9462-CB713C90B129}" type="presOf" srcId="{CA073F85-C8C5-46D5-9F96-320DB8979765}" destId="{C093026A-C5DA-42C7-81BB-83296A4AB017}" srcOrd="0" destOrd="0" presId="urn:microsoft.com/office/officeart/2017/3/layout/DropPinTimeline"/>
    <dgm:cxn modelId="{7C1F50E0-EC17-48B8-95A8-C12F3A3ABAD3}" srcId="{55108EBE-425D-4A7E-AD96-E610A84B73B0}" destId="{CA073F85-C8C5-46D5-9F96-320DB8979765}" srcOrd="0" destOrd="0" parTransId="{5D2DCA25-B3AD-4726-8065-0EEEDA1B07DE}" sibTransId="{6C005F29-334C-4BF2-BF74-657D7E74F192}"/>
    <dgm:cxn modelId="{D02D4DE5-27F6-4184-8B4D-35354643DAD2}" type="presOf" srcId="{6220EF63-2DA4-417C-9A3F-B5EAD4159DF0}" destId="{5950F91E-DC75-4780-B541-93E801FD9E68}" srcOrd="0" destOrd="0" presId="urn:microsoft.com/office/officeart/2017/3/layout/DropPinTimeline"/>
    <dgm:cxn modelId="{187E51EC-43FD-4060-8A04-3B0B0E23FCF1}" srcId="{55108EBE-425D-4A7E-AD96-E610A84B73B0}" destId="{1AEF8194-192F-48BE-A58D-9C3B8653E1C6}" srcOrd="2" destOrd="0" parTransId="{DBB4F49F-29F9-4C63-85E3-F5ABBADCDE1C}" sibTransId="{530D9925-5F98-41B7-A366-616743C05842}"/>
    <dgm:cxn modelId="{C3A3F2F8-FCF1-4F9B-B966-3B8178C44958}" srcId="{876B0494-C84E-4D34-8229-20FFBFF5B407}" destId="{3B8BCA9F-8139-49B3-997D-CC23F3485D6C}" srcOrd="0" destOrd="0" parTransId="{157E483E-617B-4AC2-9DFC-362E09A9D284}" sibTransId="{0B7BA856-0AD2-4F0F-90C6-1434D319B0C3}"/>
    <dgm:cxn modelId="{3C4BFA1A-3FE7-4A95-91F7-ABF950837CBF}" type="presParOf" srcId="{43B165E0-A6B1-4CD5-9AF9-1D6608001382}" destId="{DA34D1B9-6E40-4B58-9264-F961648FB5C3}" srcOrd="0" destOrd="0" presId="urn:microsoft.com/office/officeart/2017/3/layout/DropPinTimeline"/>
    <dgm:cxn modelId="{C9177726-37A9-47C2-BEB2-177074B66866}" type="presParOf" srcId="{43B165E0-A6B1-4CD5-9AF9-1D6608001382}" destId="{676B09A4-B51D-4E01-B70E-2A754DC63DD6}" srcOrd="1" destOrd="0" presId="urn:microsoft.com/office/officeart/2017/3/layout/DropPinTimeline"/>
    <dgm:cxn modelId="{AF77CFF2-2CB8-42D6-B689-6BC0ED4C2899}" type="presParOf" srcId="{676B09A4-B51D-4E01-B70E-2A754DC63DD6}" destId="{A4BF6716-B0BB-48E1-9EFF-FEBE29C0BBA3}" srcOrd="0" destOrd="0" presId="urn:microsoft.com/office/officeart/2017/3/layout/DropPinTimeline"/>
    <dgm:cxn modelId="{0D10C03C-776C-41AF-A70A-C89233673A4A}" type="presParOf" srcId="{A4BF6716-B0BB-48E1-9EFF-FEBE29C0BBA3}" destId="{FD41AEDC-478A-41C4-9772-42D8EF0C9EBF}" srcOrd="0" destOrd="0" presId="urn:microsoft.com/office/officeart/2017/3/layout/DropPinTimeline"/>
    <dgm:cxn modelId="{CB920E3E-BE97-4B3D-A553-E6F57DAEAB77}" type="presParOf" srcId="{A4BF6716-B0BB-48E1-9EFF-FEBE29C0BBA3}" destId="{D4C14DFB-5ECC-4DB9-BDC0-8C2834DB761E}" srcOrd="1" destOrd="0" presId="urn:microsoft.com/office/officeart/2017/3/layout/DropPinTimeline"/>
    <dgm:cxn modelId="{2D722457-A87E-4259-A4D1-E247D30CCE69}" type="presParOf" srcId="{D4C14DFB-5ECC-4DB9-BDC0-8C2834DB761E}" destId="{E270FF56-1391-49BE-8E77-0ABD7960E920}" srcOrd="0" destOrd="0" presId="urn:microsoft.com/office/officeart/2017/3/layout/DropPinTimeline"/>
    <dgm:cxn modelId="{01AC179E-E883-43B1-B31F-D2EF82B18C3D}" type="presParOf" srcId="{D4C14DFB-5ECC-4DB9-BDC0-8C2834DB761E}" destId="{960B5A43-0433-4CDB-8E99-25BCF5EAA622}" srcOrd="1" destOrd="0" presId="urn:microsoft.com/office/officeart/2017/3/layout/DropPinTimeline"/>
    <dgm:cxn modelId="{42DE4ED5-772A-4834-9DD7-329E6A5753C7}" type="presParOf" srcId="{A4BF6716-B0BB-48E1-9EFF-FEBE29C0BBA3}" destId="{6157690B-BBA5-401B-9537-0CE6D97C2448}" srcOrd="2" destOrd="0" presId="urn:microsoft.com/office/officeart/2017/3/layout/DropPinTimeline"/>
    <dgm:cxn modelId="{2182EF87-B778-4CF1-8C38-FD2F23D15352}" type="presParOf" srcId="{A4BF6716-B0BB-48E1-9EFF-FEBE29C0BBA3}" destId="{C093026A-C5DA-42C7-81BB-83296A4AB017}" srcOrd="3" destOrd="0" presId="urn:microsoft.com/office/officeart/2017/3/layout/DropPinTimeline"/>
    <dgm:cxn modelId="{64FBA976-56CB-4A68-B46C-38EAF148C11B}" type="presParOf" srcId="{A4BF6716-B0BB-48E1-9EFF-FEBE29C0BBA3}" destId="{631165A3-1D2C-4444-8EB8-42E227D7F77B}" srcOrd="4" destOrd="0" presId="urn:microsoft.com/office/officeart/2017/3/layout/DropPinTimeline"/>
    <dgm:cxn modelId="{AF750C98-0A72-43FD-B2D9-C72CEED42E85}" type="presParOf" srcId="{A4BF6716-B0BB-48E1-9EFF-FEBE29C0BBA3}" destId="{7053264C-E104-41EF-B3EF-423097A869FA}" srcOrd="5" destOrd="0" presId="urn:microsoft.com/office/officeart/2017/3/layout/DropPinTimeline"/>
    <dgm:cxn modelId="{853B9F14-76B8-4C07-B102-FE899DA0BA45}" type="presParOf" srcId="{676B09A4-B51D-4E01-B70E-2A754DC63DD6}" destId="{DE3168C7-3ED8-4C6D-B391-A362A062C434}" srcOrd="1" destOrd="0" presId="urn:microsoft.com/office/officeart/2017/3/layout/DropPinTimeline"/>
    <dgm:cxn modelId="{186B4484-89BB-44D8-A8BD-25A39FA18185}" type="presParOf" srcId="{676B09A4-B51D-4E01-B70E-2A754DC63DD6}" destId="{542CA2D5-DBBC-4362-9268-547943343898}" srcOrd="2" destOrd="0" presId="urn:microsoft.com/office/officeart/2017/3/layout/DropPinTimeline"/>
    <dgm:cxn modelId="{CD8A1B1A-8CB0-4CC3-AB19-A6DB885B08BB}" type="presParOf" srcId="{542CA2D5-DBBC-4362-9268-547943343898}" destId="{47FBF586-CABF-405B-B2C9-C855121ECAA9}" srcOrd="0" destOrd="0" presId="urn:microsoft.com/office/officeart/2017/3/layout/DropPinTimeline"/>
    <dgm:cxn modelId="{D6DBFFAC-A6A1-4C36-91FF-0E784D6C1D95}" type="presParOf" srcId="{542CA2D5-DBBC-4362-9268-547943343898}" destId="{A007672D-8688-45A9-A246-B57E669D0E8E}" srcOrd="1" destOrd="0" presId="urn:microsoft.com/office/officeart/2017/3/layout/DropPinTimeline"/>
    <dgm:cxn modelId="{D7844600-D5D7-4C74-91FF-0402595B1387}" type="presParOf" srcId="{A007672D-8688-45A9-A246-B57E669D0E8E}" destId="{841BD169-F370-419B-9C70-86A291D4AC21}" srcOrd="0" destOrd="0" presId="urn:microsoft.com/office/officeart/2017/3/layout/DropPinTimeline"/>
    <dgm:cxn modelId="{B590D406-118A-4D94-B310-106E01CD5D01}" type="presParOf" srcId="{A007672D-8688-45A9-A246-B57E669D0E8E}" destId="{256721D8-21CA-4608-95ED-CECFDE8D9A01}" srcOrd="1" destOrd="0" presId="urn:microsoft.com/office/officeart/2017/3/layout/DropPinTimeline"/>
    <dgm:cxn modelId="{991508B5-DD0B-4F8A-8353-33B3DDF42C69}" type="presParOf" srcId="{542CA2D5-DBBC-4362-9268-547943343898}" destId="{445CCCDE-36A0-4315-A56D-9E92A1021ADC}" srcOrd="2" destOrd="0" presId="urn:microsoft.com/office/officeart/2017/3/layout/DropPinTimeline"/>
    <dgm:cxn modelId="{22C759FE-86B3-44B1-BE7A-9F00DDF8D8BE}" type="presParOf" srcId="{542CA2D5-DBBC-4362-9268-547943343898}" destId="{94CB94E9-BA6E-47F0-A7B8-C96F918E0460}" srcOrd="3" destOrd="0" presId="urn:microsoft.com/office/officeart/2017/3/layout/DropPinTimeline"/>
    <dgm:cxn modelId="{E87BF279-386A-4985-81E4-E94E11C00B67}" type="presParOf" srcId="{542CA2D5-DBBC-4362-9268-547943343898}" destId="{D95A74C6-4B68-4C24-A5A2-513B5D2025C6}" srcOrd="4" destOrd="0" presId="urn:microsoft.com/office/officeart/2017/3/layout/DropPinTimeline"/>
    <dgm:cxn modelId="{B6CC5687-4EE7-4A1C-8422-B6B4717307A5}" type="presParOf" srcId="{542CA2D5-DBBC-4362-9268-547943343898}" destId="{6DAA7419-242B-4A16-9DF3-6DDBD7C8A836}" srcOrd="5" destOrd="0" presId="urn:microsoft.com/office/officeart/2017/3/layout/DropPinTimeline"/>
    <dgm:cxn modelId="{C18112D2-D2D2-4844-B043-5F6E6A530B0F}" type="presParOf" srcId="{676B09A4-B51D-4E01-B70E-2A754DC63DD6}" destId="{044ECB21-A5F0-4200-83E4-0859A0442688}" srcOrd="3" destOrd="0" presId="urn:microsoft.com/office/officeart/2017/3/layout/DropPinTimeline"/>
    <dgm:cxn modelId="{056DAB4F-BC4E-4F9D-B87F-32EDD554FF98}" type="presParOf" srcId="{676B09A4-B51D-4E01-B70E-2A754DC63DD6}" destId="{78C5B3A1-446F-4B5E-87E4-B3ABE29FD77A}" srcOrd="4" destOrd="0" presId="urn:microsoft.com/office/officeart/2017/3/layout/DropPinTimeline"/>
    <dgm:cxn modelId="{5DEA4D16-AD2A-417A-BD5C-9E55B89E2C96}" type="presParOf" srcId="{78C5B3A1-446F-4B5E-87E4-B3ABE29FD77A}" destId="{2C681164-6316-4D57-890F-1B8A9CA4D678}" srcOrd="0" destOrd="0" presId="urn:microsoft.com/office/officeart/2017/3/layout/DropPinTimeline"/>
    <dgm:cxn modelId="{DBA7F1B6-D07D-4E36-A724-76F3470E46D9}" type="presParOf" srcId="{78C5B3A1-446F-4B5E-87E4-B3ABE29FD77A}" destId="{301E8DAD-89E9-41F6-842F-A64F38F072D8}" srcOrd="1" destOrd="0" presId="urn:microsoft.com/office/officeart/2017/3/layout/DropPinTimeline"/>
    <dgm:cxn modelId="{DCA8C960-BD00-4CD8-964F-4370EADC66CF}" type="presParOf" srcId="{301E8DAD-89E9-41F6-842F-A64F38F072D8}" destId="{93A61D6B-8CBD-403F-B1B0-9DF51C08C0A7}" srcOrd="0" destOrd="0" presId="urn:microsoft.com/office/officeart/2017/3/layout/DropPinTimeline"/>
    <dgm:cxn modelId="{22E44FFB-0850-40C4-A753-F97B8DB96FD8}" type="presParOf" srcId="{301E8DAD-89E9-41F6-842F-A64F38F072D8}" destId="{FBA32BE0-8793-4335-8224-A145B68C0E3A}" srcOrd="1" destOrd="0" presId="urn:microsoft.com/office/officeart/2017/3/layout/DropPinTimeline"/>
    <dgm:cxn modelId="{98401EB3-B132-40E2-B2FB-44932B25281A}" type="presParOf" srcId="{78C5B3A1-446F-4B5E-87E4-B3ABE29FD77A}" destId="{270F0F4E-217E-4395-8152-74A97D0277C9}" srcOrd="2" destOrd="0" presId="urn:microsoft.com/office/officeart/2017/3/layout/DropPinTimeline"/>
    <dgm:cxn modelId="{DE383941-E97B-45DC-A9F9-4D058B723E2F}" type="presParOf" srcId="{78C5B3A1-446F-4B5E-87E4-B3ABE29FD77A}" destId="{007F1F04-FDD0-412A-8EA8-0AA8A3E1543E}" srcOrd="3" destOrd="0" presId="urn:microsoft.com/office/officeart/2017/3/layout/DropPinTimeline"/>
    <dgm:cxn modelId="{719CE9CC-0195-4232-AC32-D64FBE0F5856}" type="presParOf" srcId="{78C5B3A1-446F-4B5E-87E4-B3ABE29FD77A}" destId="{8F5A4521-177F-40E3-BC50-C94174582B20}" srcOrd="4" destOrd="0" presId="urn:microsoft.com/office/officeart/2017/3/layout/DropPinTimeline"/>
    <dgm:cxn modelId="{0145E5F5-9BF3-43EB-979A-9DB747A19E2B}" type="presParOf" srcId="{78C5B3A1-446F-4B5E-87E4-B3ABE29FD77A}" destId="{BCC0A394-3F61-42FF-BAB3-489D454F4159}" srcOrd="5" destOrd="0" presId="urn:microsoft.com/office/officeart/2017/3/layout/DropPinTimeline"/>
    <dgm:cxn modelId="{4BB464F6-ABE1-4333-943F-F891C9AC80E2}" type="presParOf" srcId="{676B09A4-B51D-4E01-B70E-2A754DC63DD6}" destId="{92E214D1-C117-4F75-966A-67B3C82277DD}" srcOrd="5" destOrd="0" presId="urn:microsoft.com/office/officeart/2017/3/layout/DropPinTimeline"/>
    <dgm:cxn modelId="{09E718E2-C8D7-4226-AEDD-CCBEE85AE2AC}" type="presParOf" srcId="{676B09A4-B51D-4E01-B70E-2A754DC63DD6}" destId="{C98A5ED0-5245-4D3E-AAEF-9E6E92609CD3}" srcOrd="6" destOrd="0" presId="urn:microsoft.com/office/officeart/2017/3/layout/DropPinTimeline"/>
    <dgm:cxn modelId="{B7A3C340-1799-4D8C-9D36-2E1D04740405}" type="presParOf" srcId="{C98A5ED0-5245-4D3E-AAEF-9E6E92609CD3}" destId="{BE48F930-07A1-4B48-A281-40C318965E21}" srcOrd="0" destOrd="0" presId="urn:microsoft.com/office/officeart/2017/3/layout/DropPinTimeline"/>
    <dgm:cxn modelId="{0F3C2D60-AFB6-49B0-9EF4-11CAB1B0A5C0}" type="presParOf" srcId="{C98A5ED0-5245-4D3E-AAEF-9E6E92609CD3}" destId="{941163C4-8B31-4055-9AA3-BAF1F5CD5A5D}" srcOrd="1" destOrd="0" presId="urn:microsoft.com/office/officeart/2017/3/layout/DropPinTimeline"/>
    <dgm:cxn modelId="{07FA94C0-EE25-4DD6-BCF8-870BCD1DD012}" type="presParOf" srcId="{941163C4-8B31-4055-9AA3-BAF1F5CD5A5D}" destId="{8786A879-AE51-4630-875F-6AA4D27C71C6}" srcOrd="0" destOrd="0" presId="urn:microsoft.com/office/officeart/2017/3/layout/DropPinTimeline"/>
    <dgm:cxn modelId="{56EDAACC-A27E-4478-9210-01C1CFA862E9}" type="presParOf" srcId="{941163C4-8B31-4055-9AA3-BAF1F5CD5A5D}" destId="{FFC7C41A-D9E7-41B2-8F1B-C8BD4B2AE918}" srcOrd="1" destOrd="0" presId="urn:microsoft.com/office/officeart/2017/3/layout/DropPinTimeline"/>
    <dgm:cxn modelId="{EFDC5CB3-F333-4B9B-B885-77126F643285}" type="presParOf" srcId="{C98A5ED0-5245-4D3E-AAEF-9E6E92609CD3}" destId="{B7D69A14-D651-4B35-AAA3-8E44382B81BA}" srcOrd="2" destOrd="0" presId="urn:microsoft.com/office/officeart/2017/3/layout/DropPinTimeline"/>
    <dgm:cxn modelId="{259620C1-2D62-4483-AD1E-9C76B8CD87C9}" type="presParOf" srcId="{C98A5ED0-5245-4D3E-AAEF-9E6E92609CD3}" destId="{3E00268E-22E0-434D-BC16-3802F2AF3C89}" srcOrd="3" destOrd="0" presId="urn:microsoft.com/office/officeart/2017/3/layout/DropPinTimeline"/>
    <dgm:cxn modelId="{6304EBDE-72F0-4139-808D-9A495C99C4DE}" type="presParOf" srcId="{C98A5ED0-5245-4D3E-AAEF-9E6E92609CD3}" destId="{0795DB35-3AF4-47F0-A45D-37D4D6340241}" srcOrd="4" destOrd="0" presId="urn:microsoft.com/office/officeart/2017/3/layout/DropPinTimeline"/>
    <dgm:cxn modelId="{004E5B8D-49A2-43A0-98DF-1E68B41275DA}" type="presParOf" srcId="{C98A5ED0-5245-4D3E-AAEF-9E6E92609CD3}" destId="{E67D1BE7-8A19-489F-9647-CFD308E51821}" srcOrd="5" destOrd="0" presId="urn:microsoft.com/office/officeart/2017/3/layout/DropPinTimeline"/>
    <dgm:cxn modelId="{0F7C28DF-D7BF-4F7F-81CB-CB287BE80888}" type="presParOf" srcId="{676B09A4-B51D-4E01-B70E-2A754DC63DD6}" destId="{A441B702-4668-490F-9F73-D8AD68BE28D6}" srcOrd="7" destOrd="0" presId="urn:microsoft.com/office/officeart/2017/3/layout/DropPinTimeline"/>
    <dgm:cxn modelId="{ACFFCFD3-7462-4459-BF57-B5A21E071A56}" type="presParOf" srcId="{676B09A4-B51D-4E01-B70E-2A754DC63DD6}" destId="{ABCB849B-B7E6-424C-BF64-53F5EEB6B9D3}" srcOrd="8" destOrd="0" presId="urn:microsoft.com/office/officeart/2017/3/layout/DropPinTimeline"/>
    <dgm:cxn modelId="{CE6E005B-3DB7-4012-9004-7D63C7210A13}" type="presParOf" srcId="{ABCB849B-B7E6-424C-BF64-53F5EEB6B9D3}" destId="{74DAD356-ED25-4CCB-99FD-168ED236D02C}" srcOrd="0" destOrd="0" presId="urn:microsoft.com/office/officeart/2017/3/layout/DropPinTimeline"/>
    <dgm:cxn modelId="{9BC956FB-51F6-4A0B-A8C6-882B18848CF5}" type="presParOf" srcId="{ABCB849B-B7E6-424C-BF64-53F5EEB6B9D3}" destId="{15DA4593-FEFE-483B-A562-23AC2FDC10F6}" srcOrd="1" destOrd="0" presId="urn:microsoft.com/office/officeart/2017/3/layout/DropPinTimeline"/>
    <dgm:cxn modelId="{1951C2A1-1819-4838-975E-32B0D2CC52C6}" type="presParOf" srcId="{15DA4593-FEFE-483B-A562-23AC2FDC10F6}" destId="{469BADCE-02D0-495E-A3C8-62C7AB0E8176}" srcOrd="0" destOrd="0" presId="urn:microsoft.com/office/officeart/2017/3/layout/DropPinTimeline"/>
    <dgm:cxn modelId="{67F6A909-9AF7-44E9-AB77-F9622F2A3678}" type="presParOf" srcId="{15DA4593-FEFE-483B-A562-23AC2FDC10F6}" destId="{8CB8B849-7C18-434F-A53A-0FA4E60B246D}" srcOrd="1" destOrd="0" presId="urn:microsoft.com/office/officeart/2017/3/layout/DropPinTimeline"/>
    <dgm:cxn modelId="{B006D085-3699-4C0B-A65C-2BB6EB189A9D}" type="presParOf" srcId="{ABCB849B-B7E6-424C-BF64-53F5EEB6B9D3}" destId="{2A26CF67-BA6C-4CAD-AEDE-8115CA7A9414}" srcOrd="2" destOrd="0" presId="urn:microsoft.com/office/officeart/2017/3/layout/DropPinTimeline"/>
    <dgm:cxn modelId="{DF5A44AB-ED74-4637-923F-76E412061FC8}" type="presParOf" srcId="{ABCB849B-B7E6-424C-BF64-53F5EEB6B9D3}" destId="{2AA17145-89B4-4E74-A3A5-C2FE45A51E4D}" srcOrd="3" destOrd="0" presId="urn:microsoft.com/office/officeart/2017/3/layout/DropPinTimeline"/>
    <dgm:cxn modelId="{6B1EFC88-B660-4E2A-A14F-55F93012D866}" type="presParOf" srcId="{ABCB849B-B7E6-424C-BF64-53F5EEB6B9D3}" destId="{317FDFB0-DFDD-4AD5-84FE-D695B464E791}" srcOrd="4" destOrd="0" presId="urn:microsoft.com/office/officeart/2017/3/layout/DropPinTimeline"/>
    <dgm:cxn modelId="{C54F3A76-B00C-4FFC-8E37-AA34B08EF5C5}" type="presParOf" srcId="{ABCB849B-B7E6-424C-BF64-53F5EEB6B9D3}" destId="{816191AC-4956-44D4-BF05-34583CD01D34}" srcOrd="5" destOrd="0" presId="urn:microsoft.com/office/officeart/2017/3/layout/DropPinTimeline"/>
    <dgm:cxn modelId="{43EB7A11-7BCB-4779-85C7-5E0562C297E8}" type="presParOf" srcId="{676B09A4-B51D-4E01-B70E-2A754DC63DD6}" destId="{990EBD01-1BD8-4563-8208-BFF97D7A9051}" srcOrd="9" destOrd="0" presId="urn:microsoft.com/office/officeart/2017/3/layout/DropPinTimeline"/>
    <dgm:cxn modelId="{77A40A54-9161-49C7-BC81-4478254783D8}" type="presParOf" srcId="{676B09A4-B51D-4E01-B70E-2A754DC63DD6}" destId="{048B35B3-F5C8-410E-B719-F013C3655832}" srcOrd="10" destOrd="0" presId="urn:microsoft.com/office/officeart/2017/3/layout/DropPinTimeline"/>
    <dgm:cxn modelId="{C574FF4A-E251-4717-BC94-32950377B4A8}" type="presParOf" srcId="{048B35B3-F5C8-410E-B719-F013C3655832}" destId="{5F239507-D4DF-4CAC-8A25-21DFE97703DF}" srcOrd="0" destOrd="0" presId="urn:microsoft.com/office/officeart/2017/3/layout/DropPinTimeline"/>
    <dgm:cxn modelId="{757590AA-5434-44A3-8A5C-AC3922034DF1}" type="presParOf" srcId="{048B35B3-F5C8-410E-B719-F013C3655832}" destId="{FA7F83D1-D501-4FBB-BE1E-D99828F72566}" srcOrd="1" destOrd="0" presId="urn:microsoft.com/office/officeart/2017/3/layout/DropPinTimeline"/>
    <dgm:cxn modelId="{81525D62-423D-47F0-B715-3F86F5C14EE4}" type="presParOf" srcId="{FA7F83D1-D501-4FBB-BE1E-D99828F72566}" destId="{16444E81-AA6B-47C9-BF6E-C7B1A44E0630}" srcOrd="0" destOrd="0" presId="urn:microsoft.com/office/officeart/2017/3/layout/DropPinTimeline"/>
    <dgm:cxn modelId="{E7C81696-C60F-4E70-A38B-87C185908638}" type="presParOf" srcId="{FA7F83D1-D501-4FBB-BE1E-D99828F72566}" destId="{7CC0757C-9B62-4F23-8774-C10AA09559E8}" srcOrd="1" destOrd="0" presId="urn:microsoft.com/office/officeart/2017/3/layout/DropPinTimeline"/>
    <dgm:cxn modelId="{9D2AB485-BA28-4A2D-88C4-42D7412324D4}" type="presParOf" srcId="{048B35B3-F5C8-410E-B719-F013C3655832}" destId="{8272D242-3B93-4B8F-A8B1-431089A69872}" srcOrd="2" destOrd="0" presId="urn:microsoft.com/office/officeart/2017/3/layout/DropPinTimeline"/>
    <dgm:cxn modelId="{2C2584AF-712E-40C3-A83E-1D825D58D344}" type="presParOf" srcId="{048B35B3-F5C8-410E-B719-F013C3655832}" destId="{5950F91E-DC75-4780-B541-93E801FD9E68}" srcOrd="3" destOrd="0" presId="urn:microsoft.com/office/officeart/2017/3/layout/DropPinTimeline"/>
    <dgm:cxn modelId="{C1440393-01D4-4BB1-BB98-E2920798BF67}" type="presParOf" srcId="{048B35B3-F5C8-410E-B719-F013C3655832}" destId="{1B249C10-1FFE-42F4-A72B-A758CDF49D18}" srcOrd="4" destOrd="0" presId="urn:microsoft.com/office/officeart/2017/3/layout/DropPinTimeline"/>
    <dgm:cxn modelId="{840EB3B1-D8A1-48C6-91A5-402DC49328EF}" type="presParOf" srcId="{048B35B3-F5C8-410E-B719-F013C3655832}" destId="{18C98D37-CA36-4BDF-96CB-7DBD5FCB805F}" srcOrd="5" destOrd="0" presId="urn:microsoft.com/office/officeart/2017/3/layout/DropPinTimeline"/>
    <dgm:cxn modelId="{EE2F8AF3-B3D5-4A2C-AED3-9F188E6DC806}" type="presParOf" srcId="{676B09A4-B51D-4E01-B70E-2A754DC63DD6}" destId="{C1A63682-0B04-4899-81C3-2C1B77D6CDB1}" srcOrd="11" destOrd="0" presId="urn:microsoft.com/office/officeart/2017/3/layout/DropPinTimeline"/>
    <dgm:cxn modelId="{25600F6B-22FC-459E-BD2E-6ADA3842F9B2}" type="presParOf" srcId="{676B09A4-B51D-4E01-B70E-2A754DC63DD6}" destId="{219522D7-8685-4C91-81A2-243264B0C46F}" srcOrd="12" destOrd="0" presId="urn:microsoft.com/office/officeart/2017/3/layout/DropPinTimeline"/>
    <dgm:cxn modelId="{CE27DC36-4032-41AB-ABA1-7DCE97A6EBEB}" type="presParOf" srcId="{219522D7-8685-4C91-81A2-243264B0C46F}" destId="{83A3A62D-78C5-45F3-95CE-A5308E630DC9}" srcOrd="0" destOrd="0" presId="urn:microsoft.com/office/officeart/2017/3/layout/DropPinTimeline"/>
    <dgm:cxn modelId="{0C7F2CED-5589-4EE7-AA78-BC9C4C2267F6}" type="presParOf" srcId="{219522D7-8685-4C91-81A2-243264B0C46F}" destId="{E0F05AA9-F4DE-4793-BBD1-FDA6F7A5D691}" srcOrd="1" destOrd="0" presId="urn:microsoft.com/office/officeart/2017/3/layout/DropPinTimeline"/>
    <dgm:cxn modelId="{43F264EB-6407-44D2-9B88-A20CBB2A3BB4}" type="presParOf" srcId="{E0F05AA9-F4DE-4793-BBD1-FDA6F7A5D691}" destId="{531A8384-9869-4F65-B70E-F5406A534B9E}" srcOrd="0" destOrd="0" presId="urn:microsoft.com/office/officeart/2017/3/layout/DropPinTimeline"/>
    <dgm:cxn modelId="{E7FDD77D-AEBA-4CF2-9A23-2D02099AD17B}" type="presParOf" srcId="{E0F05AA9-F4DE-4793-BBD1-FDA6F7A5D691}" destId="{3B95CD13-2D8D-4B28-92B4-D63011D500D9}" srcOrd="1" destOrd="0" presId="urn:microsoft.com/office/officeart/2017/3/layout/DropPinTimeline"/>
    <dgm:cxn modelId="{4AD7D59C-82B2-4A99-B36B-4DBBE8B0B448}" type="presParOf" srcId="{219522D7-8685-4C91-81A2-243264B0C46F}" destId="{51FC8280-B953-432D-8EA5-C390C9DAA60F}" srcOrd="2" destOrd="0" presId="urn:microsoft.com/office/officeart/2017/3/layout/DropPinTimeline"/>
    <dgm:cxn modelId="{E95E539F-865B-439A-A369-93A0AE033AE4}" type="presParOf" srcId="{219522D7-8685-4C91-81A2-243264B0C46F}" destId="{287E000E-F563-47CC-9389-DC7181BBCF6E}" srcOrd="3" destOrd="0" presId="urn:microsoft.com/office/officeart/2017/3/layout/DropPinTimeline"/>
    <dgm:cxn modelId="{C131DC39-ADFD-493A-8811-A0522C53076F}" type="presParOf" srcId="{219522D7-8685-4C91-81A2-243264B0C46F}" destId="{24E6D0E7-6E51-412B-BEF9-0D5C508A99B6}" srcOrd="4" destOrd="0" presId="urn:microsoft.com/office/officeart/2017/3/layout/DropPinTimeline"/>
    <dgm:cxn modelId="{47FA3A0A-0255-495A-8C7A-86BC02520E50}" type="presParOf" srcId="{219522D7-8685-4C91-81A2-243264B0C46F}" destId="{DB5A06B6-5B4F-4400-BAC1-7EA2806B80CE}" srcOrd="5" destOrd="0" presId="urn:microsoft.com/office/officeart/2017/3/layout/DropPinTimeline"/>
    <dgm:cxn modelId="{23BB3032-F6CE-4255-B714-21B11ECB8A4C}" type="presParOf" srcId="{676B09A4-B51D-4E01-B70E-2A754DC63DD6}" destId="{34765822-5BDB-4A5F-AF99-ADD47BD93EA1}" srcOrd="13" destOrd="0" presId="urn:microsoft.com/office/officeart/2017/3/layout/DropPinTimeline"/>
    <dgm:cxn modelId="{BA649E66-1598-4AF5-8549-2068686B0E04}" type="presParOf" srcId="{676B09A4-B51D-4E01-B70E-2A754DC63DD6}" destId="{81FF13AF-8511-4E54-8AE0-1FB83965623A}" srcOrd="14" destOrd="0" presId="urn:microsoft.com/office/officeart/2017/3/layout/DropPinTimeline"/>
    <dgm:cxn modelId="{C6660057-42DA-418B-8E2A-DE52FB016537}" type="presParOf" srcId="{81FF13AF-8511-4E54-8AE0-1FB83965623A}" destId="{3A33E9C2-FC1B-4BE2-86C6-E7BD60454C5B}" srcOrd="0" destOrd="0" presId="urn:microsoft.com/office/officeart/2017/3/layout/DropPinTimeline"/>
    <dgm:cxn modelId="{F779B183-8937-48A6-828A-F354E9E52406}" type="presParOf" srcId="{81FF13AF-8511-4E54-8AE0-1FB83965623A}" destId="{6907779C-8D0D-48F9-8260-7A07EEBC440B}" srcOrd="1" destOrd="0" presId="urn:microsoft.com/office/officeart/2017/3/layout/DropPinTimeline"/>
    <dgm:cxn modelId="{15820EAA-2DC6-4A73-954E-4F1ADE8117BA}" type="presParOf" srcId="{6907779C-8D0D-48F9-8260-7A07EEBC440B}" destId="{4CFD65FF-898C-431F-90F4-345FB5E16628}" srcOrd="0" destOrd="0" presId="urn:microsoft.com/office/officeart/2017/3/layout/DropPinTimeline"/>
    <dgm:cxn modelId="{AE0F4C47-748B-4B26-9487-26B7FFD8E618}" type="presParOf" srcId="{6907779C-8D0D-48F9-8260-7A07EEBC440B}" destId="{708629E6-8467-4D92-A419-98988767B347}" srcOrd="1" destOrd="0" presId="urn:microsoft.com/office/officeart/2017/3/layout/DropPinTimeline"/>
    <dgm:cxn modelId="{3251A83C-4D6A-46FB-BFE4-C20B1A8418E7}" type="presParOf" srcId="{81FF13AF-8511-4E54-8AE0-1FB83965623A}" destId="{43F6C7CF-4D51-4978-B6D8-CC610E1B6F36}" srcOrd="2" destOrd="0" presId="urn:microsoft.com/office/officeart/2017/3/layout/DropPinTimeline"/>
    <dgm:cxn modelId="{2398E079-CBFC-4917-A241-4D9BF87EABF9}" type="presParOf" srcId="{81FF13AF-8511-4E54-8AE0-1FB83965623A}" destId="{E6F983B3-FBA1-4D8D-9D45-25EDD8822304}" srcOrd="3" destOrd="0" presId="urn:microsoft.com/office/officeart/2017/3/layout/DropPinTimeline"/>
    <dgm:cxn modelId="{394E7C05-CEB6-4924-A4B3-7FBEA181F0E3}" type="presParOf" srcId="{81FF13AF-8511-4E54-8AE0-1FB83965623A}" destId="{CB4B060D-4CFF-440F-8510-BCE897D5EF8B}" srcOrd="4" destOrd="0" presId="urn:microsoft.com/office/officeart/2017/3/layout/DropPinTimeline"/>
    <dgm:cxn modelId="{54C3AB70-04C7-4FFA-B434-CFDD7178D305}" type="presParOf" srcId="{81FF13AF-8511-4E54-8AE0-1FB83965623A}" destId="{D1C4CE3A-171E-4B8D-A549-59B0436211E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4D1B9-6E40-4B58-9264-F961648FB5C3}">
      <dsp:nvSpPr>
        <dsp:cNvPr id="0" name=""/>
        <dsp:cNvSpPr/>
      </dsp:nvSpPr>
      <dsp:spPr>
        <a:xfrm>
          <a:off x="0" y="1525852"/>
          <a:ext cx="1202186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0FF56-1391-49BE-8E77-0ABD7960E920}">
      <dsp:nvSpPr>
        <dsp:cNvPr id="0" name=""/>
        <dsp:cNvSpPr/>
      </dsp:nvSpPr>
      <dsp:spPr>
        <a:xfrm rot="8100000">
          <a:off x="46966" y="351649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5A43-0433-4CDB-8E99-25BCF5EAA622}">
      <dsp:nvSpPr>
        <dsp:cNvPr id="0" name=""/>
        <dsp:cNvSpPr/>
      </dsp:nvSpPr>
      <dsp:spPr>
        <a:xfrm>
          <a:off x="71897" y="376580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7690B-BBA5-401B-9537-0CE6D97C2448}">
      <dsp:nvSpPr>
        <dsp:cNvPr id="0" name=""/>
        <dsp:cNvSpPr/>
      </dsp:nvSpPr>
      <dsp:spPr>
        <a:xfrm>
          <a:off x="317864" y="622547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March 15th</a:t>
          </a:r>
          <a:endParaRPr lang="en-US" sz="1000" kern="1200"/>
        </a:p>
      </dsp:txBody>
      <dsp:txXfrm>
        <a:off x="317864" y="622547"/>
        <a:ext cx="2221290" cy="903304"/>
      </dsp:txXfrm>
    </dsp:sp>
    <dsp:sp modelId="{C093026A-C5DA-42C7-81BB-83296A4AB017}">
      <dsp:nvSpPr>
        <dsp:cNvPr id="0" name=""/>
        <dsp:cNvSpPr/>
      </dsp:nvSpPr>
      <dsp:spPr>
        <a:xfrm>
          <a:off x="317864" y="305170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Code and Doc Review #2</a:t>
          </a:r>
          <a:endParaRPr lang="en-US" sz="1300" b="0" kern="1200" dirty="0">
            <a:solidFill>
              <a:schemeClr val="accent2">
                <a:lumMod val="40000"/>
                <a:lumOff val="60000"/>
              </a:schemeClr>
            </a:solidFill>
            <a:latin typeface="Maven Pro" panose="020B0604020202020204" charset="0"/>
          </a:endParaRPr>
        </a:p>
      </dsp:txBody>
      <dsp:txXfrm>
        <a:off x="317864" y="305170"/>
        <a:ext cx="2221290" cy="317377"/>
      </dsp:txXfrm>
    </dsp:sp>
    <dsp:sp modelId="{631165A3-1D2C-4444-8EB8-42E227D7F77B}">
      <dsp:nvSpPr>
        <dsp:cNvPr id="0" name=""/>
        <dsp:cNvSpPr/>
      </dsp:nvSpPr>
      <dsp:spPr>
        <a:xfrm>
          <a:off x="159176" y="622547"/>
          <a:ext cx="0" cy="903304"/>
        </a:xfrm>
        <a:prstGeom prst="line">
          <a:avLst/>
        </a:pr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1AEDC-478A-41C4-9772-42D8EF0C9EBF}">
      <dsp:nvSpPr>
        <dsp:cNvPr id="0" name=""/>
        <dsp:cNvSpPr/>
      </dsp:nvSpPr>
      <dsp:spPr>
        <a:xfrm>
          <a:off x="130612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BD169-F370-419B-9C70-86A291D4AC21}">
      <dsp:nvSpPr>
        <dsp:cNvPr id="0" name=""/>
        <dsp:cNvSpPr/>
      </dsp:nvSpPr>
      <dsp:spPr>
        <a:xfrm rot="18900000">
          <a:off x="1381913" y="2475635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721D8-21CA-4608-95ED-CECFDE8D9A01}">
      <dsp:nvSpPr>
        <dsp:cNvPr id="0" name=""/>
        <dsp:cNvSpPr/>
      </dsp:nvSpPr>
      <dsp:spPr>
        <a:xfrm>
          <a:off x="1406844" y="2500566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CCCDE-36A0-4315-A56D-9E92A1021ADC}">
      <dsp:nvSpPr>
        <dsp:cNvPr id="0" name=""/>
        <dsp:cNvSpPr/>
      </dsp:nvSpPr>
      <dsp:spPr>
        <a:xfrm>
          <a:off x="1652812" y="1525852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April 1st</a:t>
          </a:r>
          <a:endParaRPr lang="en-US" sz="1000" kern="1200"/>
        </a:p>
      </dsp:txBody>
      <dsp:txXfrm>
        <a:off x="1652812" y="1525852"/>
        <a:ext cx="2221290" cy="903304"/>
      </dsp:txXfrm>
    </dsp:sp>
    <dsp:sp modelId="{94CB94E9-BA6E-47F0-A7B8-C96F918E0460}">
      <dsp:nvSpPr>
        <dsp:cNvPr id="0" name=""/>
        <dsp:cNvSpPr/>
      </dsp:nvSpPr>
      <dsp:spPr>
        <a:xfrm>
          <a:off x="1652812" y="2429156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3Q Term Review</a:t>
          </a:r>
        </a:p>
      </dsp:txBody>
      <dsp:txXfrm>
        <a:off x="1652812" y="2429156"/>
        <a:ext cx="2221290" cy="317377"/>
      </dsp:txXfrm>
    </dsp:sp>
    <dsp:sp modelId="{D95A74C6-4B68-4C24-A5A2-513B5D2025C6}">
      <dsp:nvSpPr>
        <dsp:cNvPr id="0" name=""/>
        <dsp:cNvSpPr/>
      </dsp:nvSpPr>
      <dsp:spPr>
        <a:xfrm>
          <a:off x="1494123" y="1525852"/>
          <a:ext cx="0" cy="903304"/>
        </a:xfrm>
        <a:prstGeom prst="line">
          <a:avLst/>
        </a:pr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BF586-CABF-405B-B2C9-C855121ECAA9}">
      <dsp:nvSpPr>
        <dsp:cNvPr id="0" name=""/>
        <dsp:cNvSpPr/>
      </dsp:nvSpPr>
      <dsp:spPr>
        <a:xfrm>
          <a:off x="1465559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61D6B-8CBD-403F-B1B0-9DF51C08C0A7}">
      <dsp:nvSpPr>
        <dsp:cNvPr id="0" name=""/>
        <dsp:cNvSpPr/>
      </dsp:nvSpPr>
      <dsp:spPr>
        <a:xfrm rot="8100000">
          <a:off x="2716861" y="351649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32BE0-8793-4335-8224-A145B68C0E3A}">
      <dsp:nvSpPr>
        <dsp:cNvPr id="0" name=""/>
        <dsp:cNvSpPr/>
      </dsp:nvSpPr>
      <dsp:spPr>
        <a:xfrm>
          <a:off x="2741792" y="376580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F0F4E-217E-4395-8152-74A97D0277C9}">
      <dsp:nvSpPr>
        <dsp:cNvPr id="0" name=""/>
        <dsp:cNvSpPr/>
      </dsp:nvSpPr>
      <dsp:spPr>
        <a:xfrm>
          <a:off x="2987760" y="622547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 Light" panose="020F0302020204030204"/>
            </a:rPr>
            <a:t>April 14th</a:t>
          </a:r>
        </a:p>
      </dsp:txBody>
      <dsp:txXfrm>
        <a:off x="2987760" y="622547"/>
        <a:ext cx="2221290" cy="903304"/>
      </dsp:txXfrm>
    </dsp:sp>
    <dsp:sp modelId="{007F1F04-FDD0-412A-8EA8-0AA8A3E1543E}">
      <dsp:nvSpPr>
        <dsp:cNvPr id="0" name=""/>
        <dsp:cNvSpPr/>
      </dsp:nvSpPr>
      <dsp:spPr>
        <a:xfrm>
          <a:off x="2987760" y="305170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solidFill>
                <a:srgbClr val="FF0000"/>
              </a:solidFill>
              <a:latin typeface="Maven Pro" panose="020B0604020202020204" charset="0"/>
            </a:rPr>
            <a:t>Machine Learning Visualization</a:t>
          </a:r>
        </a:p>
      </dsp:txBody>
      <dsp:txXfrm>
        <a:off x="2987760" y="305170"/>
        <a:ext cx="2221290" cy="317377"/>
      </dsp:txXfrm>
    </dsp:sp>
    <dsp:sp modelId="{8F5A4521-177F-40E3-BC50-C94174582B20}">
      <dsp:nvSpPr>
        <dsp:cNvPr id="0" name=""/>
        <dsp:cNvSpPr/>
      </dsp:nvSpPr>
      <dsp:spPr>
        <a:xfrm>
          <a:off x="2829071" y="622547"/>
          <a:ext cx="0" cy="903304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81164-6316-4D57-890F-1B8A9CA4D678}">
      <dsp:nvSpPr>
        <dsp:cNvPr id="0" name=""/>
        <dsp:cNvSpPr/>
      </dsp:nvSpPr>
      <dsp:spPr>
        <a:xfrm>
          <a:off x="2800131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6A879-AE51-4630-875F-6AA4D27C71C6}">
      <dsp:nvSpPr>
        <dsp:cNvPr id="0" name=""/>
        <dsp:cNvSpPr/>
      </dsp:nvSpPr>
      <dsp:spPr>
        <a:xfrm rot="18900000">
          <a:off x="4051809" y="2475635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7C41A-D9E7-41B2-8F1B-C8BD4B2AE918}">
      <dsp:nvSpPr>
        <dsp:cNvPr id="0" name=""/>
        <dsp:cNvSpPr/>
      </dsp:nvSpPr>
      <dsp:spPr>
        <a:xfrm>
          <a:off x="4076740" y="2500566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69A14-D651-4B35-AAA3-8E44382B81BA}">
      <dsp:nvSpPr>
        <dsp:cNvPr id="0" name=""/>
        <dsp:cNvSpPr/>
      </dsp:nvSpPr>
      <dsp:spPr>
        <a:xfrm>
          <a:off x="4322707" y="1525852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 Light" panose="020F0302020204030204"/>
            </a:rPr>
            <a:t>April 14th</a:t>
          </a:r>
        </a:p>
      </dsp:txBody>
      <dsp:txXfrm>
        <a:off x="4322707" y="1525852"/>
        <a:ext cx="2221290" cy="903304"/>
      </dsp:txXfrm>
    </dsp:sp>
    <dsp:sp modelId="{3E00268E-22E0-434D-BC16-3802F2AF3C89}">
      <dsp:nvSpPr>
        <dsp:cNvPr id="0" name=""/>
        <dsp:cNvSpPr/>
      </dsp:nvSpPr>
      <dsp:spPr>
        <a:xfrm>
          <a:off x="4322707" y="2429156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solidFill>
                <a:srgbClr val="FF0000"/>
              </a:solidFill>
              <a:latin typeface="Maven Pro" panose="020B0604020202020204" charset="0"/>
            </a:rPr>
            <a:t>Core Algorithms Completed</a:t>
          </a:r>
        </a:p>
      </dsp:txBody>
      <dsp:txXfrm>
        <a:off x="4322707" y="2429156"/>
        <a:ext cx="2221290" cy="317377"/>
      </dsp:txXfrm>
    </dsp:sp>
    <dsp:sp modelId="{0795DB35-3AF4-47F0-A45D-37D4D6340241}">
      <dsp:nvSpPr>
        <dsp:cNvPr id="0" name=""/>
        <dsp:cNvSpPr/>
      </dsp:nvSpPr>
      <dsp:spPr>
        <a:xfrm>
          <a:off x="4164019" y="1525852"/>
          <a:ext cx="0" cy="903304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8F930-07A1-4B48-A281-40C318965E21}">
      <dsp:nvSpPr>
        <dsp:cNvPr id="0" name=""/>
        <dsp:cNvSpPr/>
      </dsp:nvSpPr>
      <dsp:spPr>
        <a:xfrm>
          <a:off x="4135079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BADCE-02D0-495E-A3C8-62C7AB0E8176}">
      <dsp:nvSpPr>
        <dsp:cNvPr id="0" name=""/>
        <dsp:cNvSpPr/>
      </dsp:nvSpPr>
      <dsp:spPr>
        <a:xfrm rot="8100000">
          <a:off x="5386757" y="351649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8B849-7C18-434F-A53A-0FA4E60B246D}">
      <dsp:nvSpPr>
        <dsp:cNvPr id="0" name=""/>
        <dsp:cNvSpPr/>
      </dsp:nvSpPr>
      <dsp:spPr>
        <a:xfrm>
          <a:off x="5411688" y="376580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6CF67-BA6C-4CAD-AEDE-8115CA7A9414}">
      <dsp:nvSpPr>
        <dsp:cNvPr id="0" name=""/>
        <dsp:cNvSpPr/>
      </dsp:nvSpPr>
      <dsp:spPr>
        <a:xfrm>
          <a:off x="5657655" y="622547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April 16th</a:t>
          </a:r>
          <a:endParaRPr lang="en-US" sz="1000" kern="1200"/>
        </a:p>
      </dsp:txBody>
      <dsp:txXfrm>
        <a:off x="5657655" y="622547"/>
        <a:ext cx="2221290" cy="903304"/>
      </dsp:txXfrm>
    </dsp:sp>
    <dsp:sp modelId="{2AA17145-89B4-4E74-A3A5-C2FE45A51E4D}">
      <dsp:nvSpPr>
        <dsp:cNvPr id="0" name=""/>
        <dsp:cNvSpPr/>
      </dsp:nvSpPr>
      <dsp:spPr>
        <a:xfrm>
          <a:off x="5657655" y="305170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Code Freeze</a:t>
          </a:r>
        </a:p>
      </dsp:txBody>
      <dsp:txXfrm>
        <a:off x="5657655" y="305170"/>
        <a:ext cx="2221290" cy="317377"/>
      </dsp:txXfrm>
    </dsp:sp>
    <dsp:sp modelId="{317FDFB0-DFDD-4AD5-84FE-D695B464E791}">
      <dsp:nvSpPr>
        <dsp:cNvPr id="0" name=""/>
        <dsp:cNvSpPr/>
      </dsp:nvSpPr>
      <dsp:spPr>
        <a:xfrm>
          <a:off x="5498966" y="622547"/>
          <a:ext cx="0" cy="903304"/>
        </a:xfrm>
        <a:prstGeom prst="line">
          <a:avLst/>
        </a:pr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AD356-ED25-4CCB-99FD-168ED236D02C}">
      <dsp:nvSpPr>
        <dsp:cNvPr id="0" name=""/>
        <dsp:cNvSpPr/>
      </dsp:nvSpPr>
      <dsp:spPr>
        <a:xfrm>
          <a:off x="5470026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44E81-AA6B-47C9-BF6E-C7B1A44E0630}">
      <dsp:nvSpPr>
        <dsp:cNvPr id="0" name=""/>
        <dsp:cNvSpPr/>
      </dsp:nvSpPr>
      <dsp:spPr>
        <a:xfrm rot="18900000">
          <a:off x="6721704" y="2475635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0757C-9B62-4F23-8774-C10AA09559E8}">
      <dsp:nvSpPr>
        <dsp:cNvPr id="0" name=""/>
        <dsp:cNvSpPr/>
      </dsp:nvSpPr>
      <dsp:spPr>
        <a:xfrm>
          <a:off x="6746635" y="2500566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2D242-3B93-4B8F-A8B1-431089A69872}">
      <dsp:nvSpPr>
        <dsp:cNvPr id="0" name=""/>
        <dsp:cNvSpPr/>
      </dsp:nvSpPr>
      <dsp:spPr>
        <a:xfrm>
          <a:off x="6992603" y="1525852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Calibri Light" panose="020F0302020204030204"/>
            </a:rPr>
            <a:t>April 22nd</a:t>
          </a:r>
        </a:p>
      </dsp:txBody>
      <dsp:txXfrm>
        <a:off x="6992603" y="1525852"/>
        <a:ext cx="2221290" cy="903304"/>
      </dsp:txXfrm>
    </dsp:sp>
    <dsp:sp modelId="{5950F91E-DC75-4780-B541-93E801FD9E68}">
      <dsp:nvSpPr>
        <dsp:cNvPr id="0" name=""/>
        <dsp:cNvSpPr/>
      </dsp:nvSpPr>
      <dsp:spPr>
        <a:xfrm>
          <a:off x="6992603" y="2429156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solidFill>
                <a:srgbClr val="FF0000"/>
              </a:solidFill>
              <a:latin typeface="Maven Pro" panose="020B0604020202020204" charset="0"/>
            </a:rPr>
            <a:t>Documentation</a:t>
          </a:r>
        </a:p>
      </dsp:txBody>
      <dsp:txXfrm>
        <a:off x="6992603" y="2429156"/>
        <a:ext cx="2221290" cy="317377"/>
      </dsp:txXfrm>
    </dsp:sp>
    <dsp:sp modelId="{1B249C10-1FFE-42F4-A72B-A758CDF49D18}">
      <dsp:nvSpPr>
        <dsp:cNvPr id="0" name=""/>
        <dsp:cNvSpPr/>
      </dsp:nvSpPr>
      <dsp:spPr>
        <a:xfrm>
          <a:off x="6833914" y="1525852"/>
          <a:ext cx="0" cy="903304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39507-D4DF-4CAC-8A25-21DFE97703DF}">
      <dsp:nvSpPr>
        <dsp:cNvPr id="0" name=""/>
        <dsp:cNvSpPr/>
      </dsp:nvSpPr>
      <dsp:spPr>
        <a:xfrm>
          <a:off x="6804974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A8384-9869-4F65-B70E-F5406A534B9E}">
      <dsp:nvSpPr>
        <dsp:cNvPr id="0" name=""/>
        <dsp:cNvSpPr/>
      </dsp:nvSpPr>
      <dsp:spPr>
        <a:xfrm rot="8100000">
          <a:off x="8056652" y="351649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5CD13-2D8D-4B28-92B4-D63011D500D9}">
      <dsp:nvSpPr>
        <dsp:cNvPr id="0" name=""/>
        <dsp:cNvSpPr/>
      </dsp:nvSpPr>
      <dsp:spPr>
        <a:xfrm>
          <a:off x="8081583" y="376580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C8280-B953-432D-8EA5-C390C9DAA60F}">
      <dsp:nvSpPr>
        <dsp:cNvPr id="0" name=""/>
        <dsp:cNvSpPr/>
      </dsp:nvSpPr>
      <dsp:spPr>
        <a:xfrm>
          <a:off x="8327550" y="622547"/>
          <a:ext cx="2221290" cy="90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 Light" panose="020F0302020204030204"/>
            </a:rPr>
            <a:t>April 27th</a:t>
          </a:r>
          <a:endParaRPr lang="en-US" sz="1000" kern="1200"/>
        </a:p>
      </dsp:txBody>
      <dsp:txXfrm>
        <a:off x="8327550" y="622547"/>
        <a:ext cx="2221290" cy="903304"/>
      </dsp:txXfrm>
    </dsp:sp>
    <dsp:sp modelId="{287E000E-F563-47CC-9389-DC7181BBCF6E}">
      <dsp:nvSpPr>
        <dsp:cNvPr id="0" name=""/>
        <dsp:cNvSpPr/>
      </dsp:nvSpPr>
      <dsp:spPr>
        <a:xfrm>
          <a:off x="8327550" y="305170"/>
          <a:ext cx="2221290" cy="31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solidFill>
                <a:schemeClr val="accent2">
                  <a:lumMod val="40000"/>
                  <a:lumOff val="60000"/>
                </a:schemeClr>
              </a:solidFill>
              <a:latin typeface="Maven Pro" panose="020B0604020202020204" charset="0"/>
            </a:rPr>
            <a:t>Final Project Package</a:t>
          </a:r>
        </a:p>
      </dsp:txBody>
      <dsp:txXfrm>
        <a:off x="8327550" y="305170"/>
        <a:ext cx="2221290" cy="317377"/>
      </dsp:txXfrm>
    </dsp:sp>
    <dsp:sp modelId="{24E6D0E7-6E51-412B-BEF9-0D5C508A99B6}">
      <dsp:nvSpPr>
        <dsp:cNvPr id="0" name=""/>
        <dsp:cNvSpPr/>
      </dsp:nvSpPr>
      <dsp:spPr>
        <a:xfrm>
          <a:off x="8168862" y="622547"/>
          <a:ext cx="0" cy="903304"/>
        </a:xfrm>
        <a:prstGeom prst="line">
          <a:avLst/>
        </a:pr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3A62D-78C5-45F3-95CE-A5308E630DC9}">
      <dsp:nvSpPr>
        <dsp:cNvPr id="0" name=""/>
        <dsp:cNvSpPr/>
      </dsp:nvSpPr>
      <dsp:spPr>
        <a:xfrm>
          <a:off x="8139922" y="1497288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D65FF-898C-431F-90F4-345FB5E16628}">
      <dsp:nvSpPr>
        <dsp:cNvPr id="0" name=""/>
        <dsp:cNvSpPr/>
      </dsp:nvSpPr>
      <dsp:spPr>
        <a:xfrm rot="18900000">
          <a:off x="9391600" y="2462654"/>
          <a:ext cx="224419" cy="224419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29E6-8467-4D92-A419-98988767B347}">
      <dsp:nvSpPr>
        <dsp:cNvPr id="0" name=""/>
        <dsp:cNvSpPr/>
      </dsp:nvSpPr>
      <dsp:spPr>
        <a:xfrm>
          <a:off x="9416531" y="2487585"/>
          <a:ext cx="174557" cy="1745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6C7CF-4D51-4978-B6D8-CC610E1B6F36}">
      <dsp:nvSpPr>
        <dsp:cNvPr id="0" name=""/>
        <dsp:cNvSpPr/>
      </dsp:nvSpPr>
      <dsp:spPr>
        <a:xfrm>
          <a:off x="9728859" y="1261532"/>
          <a:ext cx="2169423" cy="1051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May 3rd</a:t>
          </a:r>
          <a:endParaRPr lang="en-US" sz="1000" kern="1200" dirty="0"/>
        </a:p>
      </dsp:txBody>
      <dsp:txXfrm>
        <a:off x="9728859" y="1261532"/>
        <a:ext cx="2169423" cy="1051084"/>
      </dsp:txXfrm>
    </dsp:sp>
    <dsp:sp modelId="{E6F983B3-FBA1-4D8D-9D45-25EDD8822304}">
      <dsp:nvSpPr>
        <dsp:cNvPr id="0" name=""/>
        <dsp:cNvSpPr/>
      </dsp:nvSpPr>
      <dsp:spPr>
        <a:xfrm>
          <a:off x="9728859" y="2212765"/>
          <a:ext cx="2169423" cy="36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300" kern="1200" dirty="0">
            <a:solidFill>
              <a:schemeClr val="accent2">
                <a:lumMod val="40000"/>
                <a:lumOff val="60000"/>
              </a:schemeClr>
            </a:solidFill>
            <a:latin typeface="Maven Pro" panose="020B0604020202020204" charset="0"/>
          </a:endParaRPr>
        </a:p>
      </dsp:txBody>
      <dsp:txXfrm>
        <a:off x="9728859" y="2212765"/>
        <a:ext cx="2169423" cy="369300"/>
      </dsp:txXfrm>
    </dsp:sp>
    <dsp:sp modelId="{CB4B060D-4CFF-440F-8510-BCE897D5EF8B}">
      <dsp:nvSpPr>
        <dsp:cNvPr id="0" name=""/>
        <dsp:cNvSpPr/>
      </dsp:nvSpPr>
      <dsp:spPr>
        <a:xfrm>
          <a:off x="9503809" y="1512871"/>
          <a:ext cx="0" cy="903304"/>
        </a:xfrm>
        <a:prstGeom prst="line">
          <a:avLst/>
        </a:pr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3E9C2-FC1B-4BE2-86C6-E7BD60454C5B}">
      <dsp:nvSpPr>
        <dsp:cNvPr id="0" name=""/>
        <dsp:cNvSpPr/>
      </dsp:nvSpPr>
      <dsp:spPr>
        <a:xfrm>
          <a:off x="9474869" y="1484307"/>
          <a:ext cx="57127" cy="571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8DAEE-D81B-4F3F-A023-3806A6B531D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C0C7-40A7-4D1D-AA3C-35A92D2FD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526800"/>
            <a:ext cx="5657200" cy="3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696800"/>
            <a:ext cx="5657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708459" y="320046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11675056" y="1447035"/>
            <a:ext cx="251533" cy="3291139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5731" y="28595"/>
            <a:ext cx="130745" cy="2541591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52605" y="2508742"/>
            <a:ext cx="161912" cy="2724533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006192" y="6394746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6357213" y="192381"/>
            <a:ext cx="161935" cy="161304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51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717667"/>
            <a:ext cx="8768000" cy="2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371731" y="2508742"/>
            <a:ext cx="255936" cy="2572164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11357747" y="1489736"/>
            <a:ext cx="255936" cy="1718737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11714920" y="3603161"/>
            <a:ext cx="161928" cy="2622568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6598753" y="61447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045687" y="6432001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1"/>
          <p:cNvSpPr/>
          <p:nvPr/>
        </p:nvSpPr>
        <p:spPr>
          <a:xfrm>
            <a:off x="10577653" y="61447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1"/>
          <p:cNvSpPr/>
          <p:nvPr/>
        </p:nvSpPr>
        <p:spPr>
          <a:xfrm>
            <a:off x="1729359" y="6373446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05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8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831800" y="2656175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8588601" y="2656175"/>
            <a:ext cx="1771600" cy="1122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831800" y="3680817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1422009" y="250679"/>
            <a:ext cx="251848" cy="1575375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3"/>
          <p:cNvGrpSpPr/>
          <p:nvPr/>
        </p:nvGrpSpPr>
        <p:grpSpPr>
          <a:xfrm>
            <a:off x="439329" y="1455398"/>
            <a:ext cx="265335" cy="2853025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442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26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600"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oogle Shape;41;p4"/>
          <p:cNvGrpSpPr/>
          <p:nvPr/>
        </p:nvGrpSpPr>
        <p:grpSpPr>
          <a:xfrm>
            <a:off x="371731" y="2508742"/>
            <a:ext cx="255936" cy="2572164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9963746" y="194481"/>
            <a:ext cx="161935" cy="161304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" name="Google Shape;45;p4"/>
          <p:cNvGrpSpPr/>
          <p:nvPr/>
        </p:nvGrpSpPr>
        <p:grpSpPr>
          <a:xfrm>
            <a:off x="11357747" y="1489736"/>
            <a:ext cx="255936" cy="1718737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11714920" y="3603161"/>
            <a:ext cx="161928" cy="2622568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6598753" y="61447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9045687" y="6432001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10577653" y="61447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1729359" y="6373446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9527559" y="415746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8715887" y="1551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591025" y="298713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>
            <a:off x="1059113" y="385981"/>
            <a:ext cx="161935" cy="161304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4"/>
          <p:cNvSpPr/>
          <p:nvPr/>
        </p:nvSpPr>
        <p:spPr>
          <a:xfrm>
            <a:off x="1644553" y="1938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500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6740379" y="48116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2111067" y="48116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6740367" y="4400967"/>
            <a:ext cx="33408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2111067" y="4400967"/>
            <a:ext cx="33408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32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31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11483684" y="11570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6"/>
          <p:cNvSpPr/>
          <p:nvPr/>
        </p:nvSpPr>
        <p:spPr>
          <a:xfrm>
            <a:off x="11522700" y="646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6"/>
          <p:cNvSpPr/>
          <p:nvPr/>
        </p:nvSpPr>
        <p:spPr>
          <a:xfrm>
            <a:off x="11805934" y="2600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6"/>
          <p:cNvSpPr/>
          <p:nvPr/>
        </p:nvSpPr>
        <p:spPr>
          <a:xfrm>
            <a:off x="202947" y="6338548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6"/>
          <p:cNvSpPr/>
          <p:nvPr/>
        </p:nvSpPr>
        <p:spPr>
          <a:xfrm>
            <a:off x="11855051" y="954781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6"/>
          <p:cNvSpPr/>
          <p:nvPr/>
        </p:nvSpPr>
        <p:spPr>
          <a:xfrm>
            <a:off x="2699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6"/>
          <p:cNvSpPr/>
          <p:nvPr/>
        </p:nvSpPr>
        <p:spPr>
          <a:xfrm>
            <a:off x="6172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45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960000" y="2055933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7"/>
          <p:cNvGrpSpPr/>
          <p:nvPr/>
        </p:nvGrpSpPr>
        <p:grpSpPr>
          <a:xfrm>
            <a:off x="11749812" y="823185"/>
            <a:ext cx="161563" cy="1013993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002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" name="Google Shape;97;p8"/>
          <p:cNvGrpSpPr/>
          <p:nvPr/>
        </p:nvGrpSpPr>
        <p:grpSpPr>
          <a:xfrm>
            <a:off x="11603376" y="-632354"/>
            <a:ext cx="251848" cy="1575375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" name="Google Shape;102;p8"/>
          <p:cNvGrpSpPr/>
          <p:nvPr/>
        </p:nvGrpSpPr>
        <p:grpSpPr>
          <a:xfrm>
            <a:off x="4120995" y="-881776"/>
            <a:ext cx="130745" cy="1530128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711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10701397" y="194481"/>
            <a:ext cx="161935" cy="161304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>
            <a:off x="10265208" y="415746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>
            <a:off x="9453537" y="1551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>
            <a:off x="1328675" y="298713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>
            <a:off x="1796763" y="385981"/>
            <a:ext cx="161935" cy="161304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>
            <a:off x="2382204" y="193868"/>
            <a:ext cx="161928" cy="161928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1422009" y="250679"/>
            <a:ext cx="251848" cy="1575375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" name="Google Shape;128;p9"/>
          <p:cNvGrpSpPr/>
          <p:nvPr/>
        </p:nvGrpSpPr>
        <p:grpSpPr>
          <a:xfrm>
            <a:off x="371731" y="2508742"/>
            <a:ext cx="255936" cy="2572164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847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74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3703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8801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369441" y="-2714331"/>
            <a:ext cx="10700753" cy="397210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BBB</a:t>
            </a:r>
            <a:r>
              <a:rPr lang="en-US" sz="3600" dirty="0"/>
              <a:t> Timeline/   Milestones</a:t>
            </a:r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630124" y="1408169"/>
            <a:ext cx="56572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8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BBB</a:t>
            </a:r>
            <a:r>
              <a:rPr lang="en" sz="2800" err="1">
                <a:latin typeface="Times New Roman"/>
              </a:rPr>
              <a:t>rothers</a:t>
            </a:r>
            <a:endParaRPr lang="en-US" sz="2800"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endParaRPr lang="en" sz="2800" dirty="0"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" sz="2800" err="1">
                <a:latin typeface="Times New Roman"/>
                <a:cs typeface="Segoe UI"/>
              </a:rPr>
              <a:t>Tebibu</a:t>
            </a:r>
            <a:r>
              <a:rPr lang="en" sz="2800">
                <a:latin typeface="Times New Roman"/>
                <a:cs typeface="Segoe UI"/>
              </a:rPr>
              <a:t> Kebede</a:t>
            </a:r>
            <a:endParaRPr lang="en-US" sz="2800">
              <a:latin typeface="Times New Roman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" sz="2800" dirty="0">
                <a:latin typeface="Times New Roman"/>
                <a:cs typeface="Segoe UI"/>
              </a:rPr>
              <a:t> Ali Rahid</a:t>
            </a:r>
            <a:endParaRPr lang="en-US" sz="2800">
              <a:latin typeface="Times New Roman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" sz="2800">
                <a:latin typeface="Times New Roman"/>
              </a:rPr>
              <a:t> Pedro </a:t>
            </a:r>
            <a:r>
              <a:rPr lang="en" sz="2800" err="1">
                <a:latin typeface="Times New Roman"/>
              </a:rPr>
              <a:t>gomesdonascimento</a:t>
            </a:r>
            <a:endParaRPr lang="en" sz="2800" dirty="0"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" sz="2800">
                <a:latin typeface="Times New Roman"/>
              </a:rPr>
              <a:t>Mohamed Farag</a:t>
            </a:r>
            <a:endParaRPr lang="en" sz="2800" dirty="0">
              <a:latin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" sz="2800">
                <a:latin typeface="Times New Roman"/>
              </a:rPr>
              <a:t>Justin Engles</a:t>
            </a:r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  <a:p>
            <a:pPr marL="0" indent="0"/>
            <a:endParaRPr lang="en" sz="2800" dirty="0">
              <a:latin typeface="Times New Roman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4917641" y="902060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0" name="Google Shape;160;p14"/>
          <p:cNvSpPr/>
          <p:nvPr/>
        </p:nvSpPr>
        <p:spPr>
          <a:xfrm>
            <a:off x="9105646" y="4661085"/>
            <a:ext cx="177700" cy="177700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1" name="Google Shape;161;p14"/>
          <p:cNvSpPr/>
          <p:nvPr/>
        </p:nvSpPr>
        <p:spPr>
          <a:xfrm>
            <a:off x="10740743" y="1792415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2" name="Google Shape;162;p14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3" name="Google Shape;163;p14"/>
          <p:cNvSpPr/>
          <p:nvPr/>
        </p:nvSpPr>
        <p:spPr>
          <a:xfrm>
            <a:off x="5639357" y="5664911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8810682" y="1406437"/>
            <a:ext cx="177669" cy="2603169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9523474" y="347780"/>
            <a:ext cx="265649" cy="3771913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014256" y="902071"/>
            <a:ext cx="107301" cy="3611943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10227651" y="37129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7906667" y="1655607"/>
            <a:ext cx="265335" cy="1156264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7393546" y="5487185"/>
            <a:ext cx="177700" cy="177700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1570-78CF-EE8B-9BBA-AA0006FD68F8}"/>
              </a:ext>
            </a:extLst>
          </p:cNvPr>
          <p:cNvSpPr txBox="1"/>
          <p:nvPr/>
        </p:nvSpPr>
        <p:spPr>
          <a:xfrm>
            <a:off x="472123" y="973668"/>
            <a:ext cx="11215646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Share Tech" panose="020B0604020202020204" charset="0"/>
                <a:ea typeface="+mj-ea"/>
                <a:cs typeface="+mj-cs"/>
              </a:rPr>
              <a:t>Timeline up to Midterm</a:t>
            </a:r>
            <a:endParaRPr lang="en-US" sz="3600" dirty="0">
              <a:solidFill>
                <a:schemeClr val="tx1"/>
              </a:solidFill>
              <a:latin typeface="Share Tech" panose="020B0604020202020204" charset="0"/>
              <a:ea typeface="+mj-ea"/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AFF712-7302-0FAB-6423-15CB3CB560B4}"/>
              </a:ext>
            </a:extLst>
          </p:cNvPr>
          <p:cNvGrpSpPr/>
          <p:nvPr/>
        </p:nvGrpSpPr>
        <p:grpSpPr>
          <a:xfrm>
            <a:off x="441" y="2492462"/>
            <a:ext cx="12188472" cy="2616173"/>
            <a:chOff x="441" y="2492462"/>
            <a:chExt cx="12188472" cy="2616173"/>
          </a:xfrm>
        </p:grpSpPr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6189B62-5B3F-8196-295E-3AABC8B0A4C6}"/>
                </a:ext>
              </a:extLst>
            </p:cNvPr>
            <p:cNvSpPr/>
            <p:nvPr/>
          </p:nvSpPr>
          <p:spPr>
            <a:xfrm>
              <a:off x="441" y="3815319"/>
              <a:ext cx="12188472" cy="0"/>
            </a:xfrm>
            <a:prstGeom prst="lin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9050" cap="rnd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tailEnd type="triangle" w="lg" len="lg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B064017A-E098-E6F5-FCF4-C897F4CBE615}"/>
                </a:ext>
              </a:extLst>
            </p:cNvPr>
            <p:cNvSpPr/>
            <p:nvPr/>
          </p:nvSpPr>
          <p:spPr>
            <a:xfrm rot="8100000">
              <a:off x="55131" y="2627743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F46992-63BF-594A-51BE-49846891BFB3}"/>
                </a:ext>
              </a:extLst>
            </p:cNvPr>
            <p:cNvSpPr/>
            <p:nvPr/>
          </p:nvSpPr>
          <p:spPr>
            <a:xfrm>
              <a:off x="80346" y="2652958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6DB237-E7FC-DE0C-E8E2-B73142109A23}"/>
                </a:ext>
              </a:extLst>
            </p:cNvPr>
            <p:cNvSpPr/>
            <p:nvPr/>
          </p:nvSpPr>
          <p:spPr>
            <a:xfrm>
              <a:off x="329115" y="2901727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3500" rIns="63500" bIns="9525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latin typeface="Calibri Light" panose="020F0302020204030204"/>
                </a:rPr>
                <a:t>January 22nd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2621E0-1E32-C511-27E7-B3E56965A052}"/>
                </a:ext>
              </a:extLst>
            </p:cNvPr>
            <p:cNvSpPr/>
            <p:nvPr/>
          </p:nvSpPr>
          <p:spPr>
            <a:xfrm>
              <a:off x="329115" y="2580735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>
                  <a:solidFill>
                    <a:srgbClr val="00B050"/>
                  </a:solidFill>
                  <a:latin typeface="Maven Pro" panose="020B0604020202020204" charset="0"/>
                </a:rPr>
                <a:t>Previous Code Review</a:t>
              </a:r>
              <a:endParaRPr lang="en-US" sz="1300" kern="1200" dirty="0">
                <a:solidFill>
                  <a:srgbClr val="00B050"/>
                </a:solidFill>
                <a:latin typeface="Maven Pro" panose="020B0604020202020204" charset="0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C730D088-4B20-C6CE-9DD6-9DDB58EF7444}"/>
                </a:ext>
              </a:extLst>
            </p:cNvPr>
            <p:cNvSpPr/>
            <p:nvPr/>
          </p:nvSpPr>
          <p:spPr>
            <a:xfrm>
              <a:off x="168619" y="2901727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A3405C-6AD1-78D4-C95D-34D60F4DF739}"/>
                </a:ext>
              </a:extLst>
            </p:cNvPr>
            <p:cNvSpPr/>
            <p:nvPr/>
          </p:nvSpPr>
          <p:spPr>
            <a:xfrm>
              <a:off x="139730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C821C615-C9E0-862D-BE9E-4F6F71A05BB3}"/>
                </a:ext>
              </a:extLst>
            </p:cNvPr>
            <p:cNvSpPr/>
            <p:nvPr/>
          </p:nvSpPr>
          <p:spPr>
            <a:xfrm rot="18900000">
              <a:off x="1161300" y="4775920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01AA03-14B4-5304-29C2-2559E986CC42}"/>
                </a:ext>
              </a:extLst>
            </p:cNvPr>
            <p:cNvSpPr/>
            <p:nvPr/>
          </p:nvSpPr>
          <p:spPr>
            <a:xfrm>
              <a:off x="1186515" y="4801135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CCE7DA-8E43-79BF-A7E0-F0BA443E5CDB}"/>
                </a:ext>
              </a:extLst>
            </p:cNvPr>
            <p:cNvSpPr/>
            <p:nvPr/>
          </p:nvSpPr>
          <p:spPr>
            <a:xfrm>
              <a:off x="1435283" y="3815319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63500" numCol="1" spcCol="1270" anchor="b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>
                  <a:latin typeface="Calibri Light" panose="020F0302020204030204"/>
                </a:rPr>
                <a:t>January 24th</a:t>
              </a:r>
              <a:endParaRPr lang="en-US" sz="1000" b="1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F17D62-6376-9E48-1B01-3D662CA24702}"/>
                </a:ext>
              </a:extLst>
            </p:cNvPr>
            <p:cNvSpPr/>
            <p:nvPr/>
          </p:nvSpPr>
          <p:spPr>
            <a:xfrm>
              <a:off x="1435283" y="4728911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>
                  <a:solidFill>
                    <a:srgbClr val="00B050"/>
                  </a:solidFill>
                  <a:latin typeface="Maven Pro" panose="020B0604020202020204" charset="0"/>
                </a:rPr>
                <a:t>Machine Learning Research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F31E80BB-6625-BCE9-0DF8-834EF2708A98}"/>
                </a:ext>
              </a:extLst>
            </p:cNvPr>
            <p:cNvSpPr/>
            <p:nvPr/>
          </p:nvSpPr>
          <p:spPr>
            <a:xfrm>
              <a:off x="1274787" y="3815319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6C7968-0C22-CC34-FB67-64D7F93AB877}"/>
                </a:ext>
              </a:extLst>
            </p:cNvPr>
            <p:cNvSpPr/>
            <p:nvPr/>
          </p:nvSpPr>
          <p:spPr>
            <a:xfrm>
              <a:off x="1245898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3505F596-F89D-A3EB-9AB4-4D9F142787D3}"/>
                </a:ext>
              </a:extLst>
            </p:cNvPr>
            <p:cNvSpPr/>
            <p:nvPr/>
          </p:nvSpPr>
          <p:spPr>
            <a:xfrm rot="8100000">
              <a:off x="2267468" y="2627743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F85EC7-0062-07AC-7838-A3694E430086}"/>
                </a:ext>
              </a:extLst>
            </p:cNvPr>
            <p:cNvSpPr/>
            <p:nvPr/>
          </p:nvSpPr>
          <p:spPr>
            <a:xfrm>
              <a:off x="2292683" y="2652958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31884C-C24A-F15B-189D-16871C2BA97C}"/>
                </a:ext>
              </a:extLst>
            </p:cNvPr>
            <p:cNvSpPr/>
            <p:nvPr/>
          </p:nvSpPr>
          <p:spPr>
            <a:xfrm>
              <a:off x="2541452" y="2901727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3500" rIns="63500" bIns="9525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latin typeface="Calibri Light" panose="020F0302020204030204"/>
                </a:rPr>
                <a:t>January 30th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6DC7D7-AD34-C7A6-9564-A5C335A4FDCF}"/>
                </a:ext>
              </a:extLst>
            </p:cNvPr>
            <p:cNvSpPr/>
            <p:nvPr/>
          </p:nvSpPr>
          <p:spPr>
            <a:xfrm>
              <a:off x="2541452" y="2492462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 dirty="0">
                  <a:solidFill>
                    <a:srgbClr val="FF0000"/>
                  </a:solidFill>
                  <a:latin typeface="Maven Pro" panose="020B0604020202020204" charset="0"/>
                </a:rPr>
                <a:t>Planned Implementation of Machine Learning</a:t>
              </a:r>
            </a:p>
          </p:txBody>
        </p:sp>
        <p:sp>
          <p:nvSpPr>
            <p:cNvPr id="28" name="Straight Connector 27">
              <a:extLst>
                <a:ext uri="{FF2B5EF4-FFF2-40B4-BE49-F238E27FC236}">
                  <a16:creationId xmlns:a16="http://schemas.microsoft.com/office/drawing/2014/main" id="{CF091B16-5465-97F6-FF1C-0977C052D536}"/>
                </a:ext>
              </a:extLst>
            </p:cNvPr>
            <p:cNvSpPr/>
            <p:nvPr/>
          </p:nvSpPr>
          <p:spPr>
            <a:xfrm>
              <a:off x="2380956" y="2901727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6437CF-D906-529C-9731-2296FAD413E8}"/>
                </a:ext>
              </a:extLst>
            </p:cNvPr>
            <p:cNvSpPr/>
            <p:nvPr/>
          </p:nvSpPr>
          <p:spPr>
            <a:xfrm>
              <a:off x="2352067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D1663370-5F47-01C4-E1B1-69150F8EF317}"/>
                </a:ext>
              </a:extLst>
            </p:cNvPr>
            <p:cNvSpPr/>
            <p:nvPr/>
          </p:nvSpPr>
          <p:spPr>
            <a:xfrm rot="18900000">
              <a:off x="3373636" y="4775920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4291B8-1EEC-C3BC-0AE9-15A33DFAB949}"/>
                </a:ext>
              </a:extLst>
            </p:cNvPr>
            <p:cNvSpPr/>
            <p:nvPr/>
          </p:nvSpPr>
          <p:spPr>
            <a:xfrm>
              <a:off x="3398851" y="4801135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D6C82E-158C-4E4A-A393-48BB87AA8F69}"/>
                </a:ext>
              </a:extLst>
            </p:cNvPr>
            <p:cNvSpPr/>
            <p:nvPr/>
          </p:nvSpPr>
          <p:spPr>
            <a:xfrm>
              <a:off x="3647620" y="3815319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63500" numCol="1" spcCol="1270" anchor="b" anchorCtr="0">
              <a:noAutofit/>
            </a:bodyPr>
            <a:lstStyle/>
            <a:p>
              <a:pPr marL="0" lvl="0" indent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kern="1200">
                  <a:latin typeface="Calibri Light" panose="020F0302020204030204"/>
                </a:rPr>
                <a:t>January 30th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87D59A-FAFA-7A4A-AC29-32A59114891F}"/>
                </a:ext>
              </a:extLst>
            </p:cNvPr>
            <p:cNvSpPr/>
            <p:nvPr/>
          </p:nvSpPr>
          <p:spPr>
            <a:xfrm>
              <a:off x="3647620" y="4787644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b="0" kern="1200" dirty="0">
                  <a:solidFill>
                    <a:srgbClr val="FF0000"/>
                  </a:solidFill>
                  <a:latin typeface="Maven Pro" panose="020B0604020202020204" charset="0"/>
                </a:rPr>
                <a:t>Data Quality Development Environment</a:t>
              </a:r>
            </a:p>
          </p:txBody>
        </p:sp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888B1CE6-F6D6-C438-8953-5AA4B1AE2B58}"/>
                </a:ext>
              </a:extLst>
            </p:cNvPr>
            <p:cNvSpPr/>
            <p:nvPr/>
          </p:nvSpPr>
          <p:spPr>
            <a:xfrm>
              <a:off x="3487124" y="3815319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3EF613-04E2-D333-678F-36A0A5A15A84}"/>
                </a:ext>
              </a:extLst>
            </p:cNvPr>
            <p:cNvSpPr/>
            <p:nvPr/>
          </p:nvSpPr>
          <p:spPr>
            <a:xfrm>
              <a:off x="3458235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08C7B7AC-AF13-5CA4-BEB8-197A43C6A23C}"/>
                </a:ext>
              </a:extLst>
            </p:cNvPr>
            <p:cNvSpPr/>
            <p:nvPr/>
          </p:nvSpPr>
          <p:spPr>
            <a:xfrm rot="8100000">
              <a:off x="4479805" y="2627743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4F26A6-3474-F641-A480-78346BFA6F9B}"/>
                </a:ext>
              </a:extLst>
            </p:cNvPr>
            <p:cNvSpPr/>
            <p:nvPr/>
          </p:nvSpPr>
          <p:spPr>
            <a:xfrm>
              <a:off x="4505020" y="2652958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6EA7BF-FA43-02B1-C336-215F138C64D8}"/>
                </a:ext>
              </a:extLst>
            </p:cNvPr>
            <p:cNvSpPr/>
            <p:nvPr/>
          </p:nvSpPr>
          <p:spPr>
            <a:xfrm>
              <a:off x="4753788" y="2901727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3500" rIns="63500" bIns="9525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latin typeface="Calibri Light" panose="020F0302020204030204"/>
                </a:rPr>
                <a:t>January 31st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BAF3F5-7B40-7D77-C863-15A3023DB79A}"/>
                </a:ext>
              </a:extLst>
            </p:cNvPr>
            <p:cNvSpPr/>
            <p:nvPr/>
          </p:nvSpPr>
          <p:spPr>
            <a:xfrm>
              <a:off x="4753788" y="2580735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 dirty="0">
                  <a:solidFill>
                    <a:srgbClr val="FF0000"/>
                  </a:solidFill>
                  <a:latin typeface="Maven Pro" panose="020B0604020202020204" charset="0"/>
                </a:rPr>
                <a:t>Requirement Analysis Document</a:t>
              </a:r>
            </a:p>
          </p:txBody>
        </p:sp>
        <p:sp>
          <p:nvSpPr>
            <p:cNvPr id="40" name="Straight Connector 39">
              <a:extLst>
                <a:ext uri="{FF2B5EF4-FFF2-40B4-BE49-F238E27FC236}">
                  <a16:creationId xmlns:a16="http://schemas.microsoft.com/office/drawing/2014/main" id="{DF5839EB-A8BE-97A2-4AEF-53FAC6F80A15}"/>
                </a:ext>
              </a:extLst>
            </p:cNvPr>
            <p:cNvSpPr/>
            <p:nvPr/>
          </p:nvSpPr>
          <p:spPr>
            <a:xfrm>
              <a:off x="4593292" y="2901727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8F83D78-CB0C-20D8-75BA-68D61B445E0C}"/>
                </a:ext>
              </a:extLst>
            </p:cNvPr>
            <p:cNvSpPr/>
            <p:nvPr/>
          </p:nvSpPr>
          <p:spPr>
            <a:xfrm>
              <a:off x="4564403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5C5F5293-1636-EF90-B347-25E4CC03B0C7}"/>
                </a:ext>
              </a:extLst>
            </p:cNvPr>
            <p:cNvSpPr/>
            <p:nvPr/>
          </p:nvSpPr>
          <p:spPr>
            <a:xfrm rot="18900000">
              <a:off x="5585973" y="4775920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56D1B6-A757-8D58-271D-A32670260762}"/>
                </a:ext>
              </a:extLst>
            </p:cNvPr>
            <p:cNvSpPr/>
            <p:nvPr/>
          </p:nvSpPr>
          <p:spPr>
            <a:xfrm>
              <a:off x="5611188" y="4801135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9050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3EC298F-8AEB-4377-D927-B3AA2D99796A}"/>
                </a:ext>
              </a:extLst>
            </p:cNvPr>
            <p:cNvSpPr/>
            <p:nvPr/>
          </p:nvSpPr>
          <p:spPr>
            <a:xfrm>
              <a:off x="5859957" y="3815319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63500" numCol="1" spcCol="1270" anchor="b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latin typeface="Calibri Light" panose="020F0302020204030204"/>
                </a:rPr>
                <a:t>February 2nd</a:t>
              </a:r>
              <a:endParaRPr lang="en-US" sz="10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A63150-59A0-D5FB-6821-72AD304D5EA3}"/>
                </a:ext>
              </a:extLst>
            </p:cNvPr>
            <p:cNvSpPr/>
            <p:nvPr/>
          </p:nvSpPr>
          <p:spPr>
            <a:xfrm>
              <a:off x="5859957" y="4728911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aven Pro" panose="020B0604020202020204" charset="0"/>
                </a:rPr>
                <a:t>1Q Project Review</a:t>
              </a:r>
              <a:endParaRPr lang="en-US" sz="13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aven Pro" panose="020B0604020202020204" charset="0"/>
              </a:endParaRPr>
            </a:p>
          </p:txBody>
        </p:sp>
        <p:sp>
          <p:nvSpPr>
            <p:cNvPr id="46" name="Straight Connector 45">
              <a:extLst>
                <a:ext uri="{FF2B5EF4-FFF2-40B4-BE49-F238E27FC236}">
                  <a16:creationId xmlns:a16="http://schemas.microsoft.com/office/drawing/2014/main" id="{44A8382F-FC23-7B59-D513-95C1BCDC161E}"/>
                </a:ext>
              </a:extLst>
            </p:cNvPr>
            <p:cNvSpPr/>
            <p:nvPr/>
          </p:nvSpPr>
          <p:spPr>
            <a:xfrm>
              <a:off x="5699461" y="3815319"/>
              <a:ext cx="0" cy="91359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00F0AC6-3D17-AF59-4A66-DE4FA7631E4B}"/>
                </a:ext>
              </a:extLst>
            </p:cNvPr>
            <p:cNvSpPr/>
            <p:nvPr/>
          </p:nvSpPr>
          <p:spPr>
            <a:xfrm>
              <a:off x="5670571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rnd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10E01171-1E0A-D87E-CBE2-8A56896AFD47}"/>
                </a:ext>
              </a:extLst>
            </p:cNvPr>
            <p:cNvSpPr/>
            <p:nvPr/>
          </p:nvSpPr>
          <p:spPr>
            <a:xfrm rot="8100000">
              <a:off x="6692141" y="2627743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D4DE96-2460-CEEE-A88D-9944D86597B5}"/>
                </a:ext>
              </a:extLst>
            </p:cNvPr>
            <p:cNvSpPr/>
            <p:nvPr/>
          </p:nvSpPr>
          <p:spPr>
            <a:xfrm>
              <a:off x="6717356" y="2652958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842980D-908E-8953-4D12-0A9B9893806E}"/>
                </a:ext>
              </a:extLst>
            </p:cNvPr>
            <p:cNvSpPr/>
            <p:nvPr/>
          </p:nvSpPr>
          <p:spPr>
            <a:xfrm>
              <a:off x="6966125" y="2901727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3500" rIns="63500" bIns="9525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kern="1200">
                  <a:latin typeface="Calibri Light" panose="020F0302020204030204"/>
                </a:rPr>
                <a:t>February 9th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76B95B-D06A-8473-01D2-38A93D816B1F}"/>
                </a:ext>
              </a:extLst>
            </p:cNvPr>
            <p:cNvSpPr/>
            <p:nvPr/>
          </p:nvSpPr>
          <p:spPr>
            <a:xfrm>
              <a:off x="6966125" y="2580735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b="0" kern="1200" dirty="0">
                  <a:solidFill>
                    <a:srgbClr val="FF0000"/>
                  </a:solidFill>
                  <a:latin typeface="Maven Pro" panose="020B0604020202020204" charset="0"/>
                </a:rPr>
                <a:t>Machine Learning Testing in Place</a:t>
              </a:r>
            </a:p>
          </p:txBody>
        </p:sp>
        <p:sp>
          <p:nvSpPr>
            <p:cNvPr id="52" name="Straight Connector 51">
              <a:extLst>
                <a:ext uri="{FF2B5EF4-FFF2-40B4-BE49-F238E27FC236}">
                  <a16:creationId xmlns:a16="http://schemas.microsoft.com/office/drawing/2014/main" id="{270F9D12-C55A-5B1E-7EC3-C31302FFB437}"/>
                </a:ext>
              </a:extLst>
            </p:cNvPr>
            <p:cNvSpPr/>
            <p:nvPr/>
          </p:nvSpPr>
          <p:spPr>
            <a:xfrm>
              <a:off x="6805629" y="2901727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16FB6B9-1975-B4CE-94E5-89987CA3DFF0}"/>
                </a:ext>
              </a:extLst>
            </p:cNvPr>
            <p:cNvSpPr/>
            <p:nvPr/>
          </p:nvSpPr>
          <p:spPr>
            <a:xfrm>
              <a:off x="6776740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3334B0BF-277B-8FC4-202C-85DBE50416F7}"/>
                </a:ext>
              </a:extLst>
            </p:cNvPr>
            <p:cNvSpPr/>
            <p:nvPr/>
          </p:nvSpPr>
          <p:spPr>
            <a:xfrm rot="18900000">
              <a:off x="7798310" y="4775920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20A73E-A6DE-2E1F-DA14-E6E43FD302B0}"/>
                </a:ext>
              </a:extLst>
            </p:cNvPr>
            <p:cNvSpPr/>
            <p:nvPr/>
          </p:nvSpPr>
          <p:spPr>
            <a:xfrm>
              <a:off x="7823525" y="4801135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9050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669A23-37E6-F92D-980C-445636A8C3E7}"/>
                </a:ext>
              </a:extLst>
            </p:cNvPr>
            <p:cNvSpPr/>
            <p:nvPr/>
          </p:nvSpPr>
          <p:spPr>
            <a:xfrm>
              <a:off x="8072293" y="3815319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63500" numCol="1" spcCol="1270" anchor="b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latin typeface="Calibri Light" panose="020F0302020204030204"/>
                </a:rPr>
                <a:t>February 16th</a:t>
              </a:r>
              <a:endParaRPr lang="en-US" sz="1000" kern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757A1C7-9614-274B-ACEF-AE902AC26075}"/>
                </a:ext>
              </a:extLst>
            </p:cNvPr>
            <p:cNvSpPr/>
            <p:nvPr/>
          </p:nvSpPr>
          <p:spPr>
            <a:xfrm>
              <a:off x="8072293" y="4728911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aven Pro" panose="020B0604020202020204" charset="0"/>
                </a:rPr>
                <a:t>Code and Doc Review #1</a:t>
              </a:r>
              <a:endParaRPr lang="en-US" sz="13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aven Pro" panose="020B0604020202020204" charset="0"/>
              </a:endParaRPr>
            </a:p>
          </p:txBody>
        </p:sp>
        <p:sp>
          <p:nvSpPr>
            <p:cNvPr id="58" name="Straight Connector 57">
              <a:extLst>
                <a:ext uri="{FF2B5EF4-FFF2-40B4-BE49-F238E27FC236}">
                  <a16:creationId xmlns:a16="http://schemas.microsoft.com/office/drawing/2014/main" id="{9C9E37A6-4476-DB3D-2C73-AA7D54609850}"/>
                </a:ext>
              </a:extLst>
            </p:cNvPr>
            <p:cNvSpPr/>
            <p:nvPr/>
          </p:nvSpPr>
          <p:spPr>
            <a:xfrm>
              <a:off x="7911797" y="3815319"/>
              <a:ext cx="0" cy="91359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185E7E7-796A-720C-6283-AC7CDAC63BAE}"/>
                </a:ext>
              </a:extLst>
            </p:cNvPr>
            <p:cNvSpPr/>
            <p:nvPr/>
          </p:nvSpPr>
          <p:spPr>
            <a:xfrm>
              <a:off x="7882908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rnd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E1D4ADC9-027A-F028-4216-1665F69A64B8}"/>
                </a:ext>
              </a:extLst>
            </p:cNvPr>
            <p:cNvSpPr/>
            <p:nvPr/>
          </p:nvSpPr>
          <p:spPr>
            <a:xfrm rot="8100000">
              <a:off x="8904478" y="2627743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8094BAA-3E1B-35C9-8508-2896DA9C7B84}"/>
                </a:ext>
              </a:extLst>
            </p:cNvPr>
            <p:cNvSpPr/>
            <p:nvPr/>
          </p:nvSpPr>
          <p:spPr>
            <a:xfrm>
              <a:off x="8929693" y="2652958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C751488-A84F-BBF9-B9A3-CB883CB22FD0}"/>
                </a:ext>
              </a:extLst>
            </p:cNvPr>
            <p:cNvSpPr/>
            <p:nvPr/>
          </p:nvSpPr>
          <p:spPr>
            <a:xfrm>
              <a:off x="9178462" y="2901727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3500" rIns="63500" bIns="9525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kern="1200">
                  <a:latin typeface="Calibri Light" panose="020F0302020204030204"/>
                </a:rPr>
                <a:t>February 22nd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B8A935A-9AAA-D5E5-B51E-F0F14EDA175D}"/>
                </a:ext>
              </a:extLst>
            </p:cNvPr>
            <p:cNvSpPr/>
            <p:nvPr/>
          </p:nvSpPr>
          <p:spPr>
            <a:xfrm>
              <a:off x="9178462" y="2580735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b="0" kern="1200">
                  <a:solidFill>
                    <a:srgbClr val="FF0000"/>
                  </a:solidFill>
                  <a:latin typeface="Maven Pro" panose="020B0604020202020204" charset="0"/>
                </a:rPr>
                <a:t>Runtime Improvement</a:t>
              </a:r>
              <a:endParaRPr lang="en-US" sz="1300" b="0" kern="1200" dirty="0">
                <a:solidFill>
                  <a:srgbClr val="FF0000"/>
                </a:solidFill>
                <a:latin typeface="Maven Pro" panose="020B0604020202020204" charset="0"/>
              </a:endParaRPr>
            </a:p>
          </p:txBody>
        </p:sp>
        <p:sp>
          <p:nvSpPr>
            <p:cNvPr id="64" name="Straight Connector 63">
              <a:extLst>
                <a:ext uri="{FF2B5EF4-FFF2-40B4-BE49-F238E27FC236}">
                  <a16:creationId xmlns:a16="http://schemas.microsoft.com/office/drawing/2014/main" id="{F0FA2025-975E-AA43-7686-50D2089D0672}"/>
                </a:ext>
              </a:extLst>
            </p:cNvPr>
            <p:cNvSpPr/>
            <p:nvPr/>
          </p:nvSpPr>
          <p:spPr>
            <a:xfrm>
              <a:off x="9017966" y="2901727"/>
              <a:ext cx="0" cy="913592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FCB2A8F-B7CF-E7FA-2138-4C7087C7C494}"/>
                </a:ext>
              </a:extLst>
            </p:cNvPr>
            <p:cNvSpPr/>
            <p:nvPr/>
          </p:nvSpPr>
          <p:spPr>
            <a:xfrm>
              <a:off x="8989076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81BAC943-30FF-D109-6BFF-037775E6D537}"/>
                </a:ext>
              </a:extLst>
            </p:cNvPr>
            <p:cNvSpPr/>
            <p:nvPr/>
          </p:nvSpPr>
          <p:spPr>
            <a:xfrm rot="18900000">
              <a:off x="10010646" y="4775920"/>
              <a:ext cx="226975" cy="226975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F82CC9-0DA2-C2DC-099A-E8B0A63740EC}"/>
                </a:ext>
              </a:extLst>
            </p:cNvPr>
            <p:cNvSpPr/>
            <p:nvPr/>
          </p:nvSpPr>
          <p:spPr>
            <a:xfrm>
              <a:off x="10035861" y="4801135"/>
              <a:ext cx="176545" cy="176545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9050" cap="rnd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98EE65B-54BD-3536-C31F-7BB9CB02040A}"/>
                </a:ext>
              </a:extLst>
            </p:cNvPr>
            <p:cNvSpPr/>
            <p:nvPr/>
          </p:nvSpPr>
          <p:spPr>
            <a:xfrm>
              <a:off x="10284630" y="3815319"/>
              <a:ext cx="1840602" cy="913592"/>
            </a:xfrm>
            <a:custGeom>
              <a:avLst/>
              <a:gdLst>
                <a:gd name="connsiteX0" fmla="*/ 0 w 1840602"/>
                <a:gd name="connsiteY0" fmla="*/ 0 h 913592"/>
                <a:gd name="connsiteX1" fmla="*/ 1840602 w 1840602"/>
                <a:gd name="connsiteY1" fmla="*/ 0 h 913592"/>
                <a:gd name="connsiteX2" fmla="*/ 1840602 w 1840602"/>
                <a:gd name="connsiteY2" fmla="*/ 913592 h 913592"/>
                <a:gd name="connsiteX3" fmla="*/ 0 w 1840602"/>
                <a:gd name="connsiteY3" fmla="*/ 913592 h 913592"/>
                <a:gd name="connsiteX4" fmla="*/ 0 w 1840602"/>
                <a:gd name="connsiteY4" fmla="*/ 0 h 91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913592">
                  <a:moveTo>
                    <a:pt x="0" y="0"/>
                  </a:moveTo>
                  <a:lnTo>
                    <a:pt x="1840602" y="0"/>
                  </a:lnTo>
                  <a:lnTo>
                    <a:pt x="1840602" y="913592"/>
                  </a:lnTo>
                  <a:lnTo>
                    <a:pt x="0" y="9135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5250" rIns="0" bIns="63500" numCol="1" spcCol="1270" anchor="b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latin typeface="Calibri Light" panose="020F0302020204030204"/>
                </a:rPr>
                <a:t>March 1st</a:t>
              </a:r>
              <a:endParaRPr lang="en-US" sz="1000" kern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64D500E-F294-868D-1FA0-8730464F543C}"/>
                </a:ext>
              </a:extLst>
            </p:cNvPr>
            <p:cNvSpPr/>
            <p:nvPr/>
          </p:nvSpPr>
          <p:spPr>
            <a:xfrm>
              <a:off x="10284630" y="4728911"/>
              <a:ext cx="1840602" cy="320991"/>
            </a:xfrm>
            <a:custGeom>
              <a:avLst/>
              <a:gdLst>
                <a:gd name="connsiteX0" fmla="*/ 0 w 1840602"/>
                <a:gd name="connsiteY0" fmla="*/ 0 h 320991"/>
                <a:gd name="connsiteX1" fmla="*/ 1840602 w 1840602"/>
                <a:gd name="connsiteY1" fmla="*/ 0 h 320991"/>
                <a:gd name="connsiteX2" fmla="*/ 1840602 w 1840602"/>
                <a:gd name="connsiteY2" fmla="*/ 320991 h 320991"/>
                <a:gd name="connsiteX3" fmla="*/ 0 w 1840602"/>
                <a:gd name="connsiteY3" fmla="*/ 320991 h 320991"/>
                <a:gd name="connsiteX4" fmla="*/ 0 w 1840602"/>
                <a:gd name="connsiteY4" fmla="*/ 0 h 3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02" h="320991">
                  <a:moveTo>
                    <a:pt x="0" y="0"/>
                  </a:moveTo>
                  <a:lnTo>
                    <a:pt x="1840602" y="0"/>
                  </a:lnTo>
                  <a:lnTo>
                    <a:pt x="1840602" y="320991"/>
                  </a:lnTo>
                  <a:lnTo>
                    <a:pt x="0" y="320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82550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300" kern="12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aven Pro" panose="020B0604020202020204" charset="0"/>
                </a:rPr>
                <a:t>Midterm Project Evaluation</a:t>
              </a:r>
              <a:endParaRPr lang="en-US" sz="13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Maven Pro" panose="020B0604020202020204" charset="0"/>
              </a:endParaRPr>
            </a:p>
          </p:txBody>
        </p:sp>
        <p:sp>
          <p:nvSpPr>
            <p:cNvPr id="70" name="Straight Connector 69">
              <a:extLst>
                <a:ext uri="{FF2B5EF4-FFF2-40B4-BE49-F238E27FC236}">
                  <a16:creationId xmlns:a16="http://schemas.microsoft.com/office/drawing/2014/main" id="{AB73C19D-ECAD-CD7A-9180-42578B7EAD68}"/>
                </a:ext>
              </a:extLst>
            </p:cNvPr>
            <p:cNvSpPr/>
            <p:nvPr/>
          </p:nvSpPr>
          <p:spPr>
            <a:xfrm>
              <a:off x="10124134" y="3815319"/>
              <a:ext cx="0" cy="913592"/>
            </a:xfrm>
            <a:prstGeom prst="line">
              <a:avLst/>
            </a:prstGeom>
            <a:noFill/>
            <a:ln w="12700" cap="rnd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3355AEC-17AF-8749-946B-845CD9AB3D0B}"/>
                </a:ext>
              </a:extLst>
            </p:cNvPr>
            <p:cNvSpPr/>
            <p:nvPr/>
          </p:nvSpPr>
          <p:spPr>
            <a:xfrm>
              <a:off x="10095245" y="3786430"/>
              <a:ext cx="57778" cy="57778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rnd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08E01F-E7A9-1CA7-AB63-FCD244F12722}"/>
              </a:ext>
            </a:extLst>
          </p:cNvPr>
          <p:cNvSpPr txBox="1"/>
          <p:nvPr/>
        </p:nvSpPr>
        <p:spPr>
          <a:xfrm>
            <a:off x="9444842" y="5654634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Legend:​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Deliverables​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Client Deliverables​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Learning Deliverables​</a:t>
            </a:r>
          </a:p>
        </p:txBody>
      </p:sp>
    </p:spTree>
    <p:extLst>
      <p:ext uri="{BB962C8B-B14F-4D97-AF65-F5344CB8AC3E}">
        <p14:creationId xmlns:p14="http://schemas.microsoft.com/office/powerpoint/2010/main" val="238955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56554A4D-D630-49AF-270E-FD1097C572B9}"/>
              </a:ext>
            </a:extLst>
          </p:cNvPr>
          <p:cNvGraphicFramePr>
            <a:graphicFrameLocks/>
          </p:cNvGraphicFramePr>
          <p:nvPr/>
        </p:nvGraphicFramePr>
        <p:xfrm>
          <a:off x="85067" y="2167467"/>
          <a:ext cx="12021863" cy="305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Google Shape;1242;p42">
            <a:extLst>
              <a:ext uri="{FF2B5EF4-FFF2-40B4-BE49-F238E27FC236}">
                <a16:creationId xmlns:a16="http://schemas.microsoft.com/office/drawing/2014/main" id="{04081180-8FE0-BF6B-3249-DDC3BC126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9999" y="91285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dirty="0"/>
              <a:t>Timeline from Midterm to End</a:t>
            </a:r>
            <a:endParaRPr sz="426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C053C-E015-42C2-AD2F-2606D658EF77}"/>
              </a:ext>
            </a:extLst>
          </p:cNvPr>
          <p:cNvSpPr txBox="1"/>
          <p:nvPr/>
        </p:nvSpPr>
        <p:spPr>
          <a:xfrm>
            <a:off x="9729410" y="4391007"/>
            <a:ext cx="258838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defRPr b="1"/>
            </a:pP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Maven Pro" panose="020B0604020202020204" charset="0"/>
              </a:rPr>
              <a:t>Final Project Presentation/Demo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543BA-1D78-8A46-9CBF-052F7E25F008}"/>
              </a:ext>
            </a:extLst>
          </p:cNvPr>
          <p:cNvSpPr txBox="1"/>
          <p:nvPr/>
        </p:nvSpPr>
        <p:spPr>
          <a:xfrm>
            <a:off x="9444842" y="5654634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Legend:​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Deliverables</a:t>
            </a:r>
            <a:r>
              <a:rPr lang="en-US" dirty="0">
                <a:solidFill>
                  <a:srgbClr val="7030A0"/>
                </a:solidFill>
              </a:rPr>
              <a:t>​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Client Deliverables​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Learning Deliverables​</a:t>
            </a:r>
          </a:p>
        </p:txBody>
      </p:sp>
    </p:spTree>
    <p:extLst>
      <p:ext uri="{BB962C8B-B14F-4D97-AF65-F5344CB8AC3E}">
        <p14:creationId xmlns:p14="http://schemas.microsoft.com/office/powerpoint/2010/main" val="242129081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Infographics by Slidesgo</Template>
  <TotalTime>4</TotalTime>
  <Words>137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Data Science Consulting Infographics by Slidesgo</vt:lpstr>
      <vt:lpstr>Slidesgo Final Pages</vt:lpstr>
      <vt:lpstr>BBB Timeline/   Milestones</vt:lpstr>
      <vt:lpstr>PowerPoint Presentation</vt:lpstr>
      <vt:lpstr>Timeline from Midterm to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Ali Rashid</cp:lastModifiedBy>
  <cp:revision>37</cp:revision>
  <dcterms:created xsi:type="dcterms:W3CDTF">2024-01-19T17:04:58Z</dcterms:created>
  <dcterms:modified xsi:type="dcterms:W3CDTF">2024-01-24T04:21:37Z</dcterms:modified>
</cp:coreProperties>
</file>