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1" r:id="rId8"/>
    <p:sldId id="282"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3540E-4D40-403F-92B6-A32D9A3D7280}" v="92" dt="2022-05-09T07:25:15.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alphaModFix amt="35000"/>
          </a:blip>
          <a:srcRect t="23198" b="20552"/>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769540"/>
            <a:ext cx="9440034" cy="1828801"/>
          </a:xfrm>
        </p:spPr>
        <p:txBody>
          <a:bodyPr>
            <a:normAutofit/>
          </a:bodyPr>
          <a:lstStyle/>
          <a:p>
            <a:r>
              <a:rPr lang="en-US" dirty="0"/>
              <a:t>Welcome to Social Connect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773489"/>
            <a:ext cx="9440034" cy="1049867"/>
          </a:xfrm>
        </p:spPr>
        <p:txBody>
          <a:bodyPr>
            <a:normAutofit/>
          </a:bodyPr>
          <a:lstStyle/>
          <a:p>
            <a:r>
              <a:rPr lang="en-US" dirty="0"/>
              <a:t>219110597 TM MAMPA</a:t>
            </a: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blip>
          <a:srcRect t="21875" b="21875"/>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1257300"/>
          </a:xfrm>
        </p:spPr>
        <p:txBody>
          <a:bodyPr>
            <a:normAutofit/>
          </a:bodyPr>
          <a:lstStyle/>
          <a:p>
            <a:r>
              <a:rPr lang="en-US" dirty="0"/>
              <a:t>Table of 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13795" y="2076450"/>
            <a:ext cx="10353762" cy="3714749"/>
          </a:xfrm>
        </p:spPr>
        <p:txBody>
          <a:bodyPr anchor="ctr">
            <a:normAutofit/>
          </a:bodyPr>
          <a:lstStyle/>
          <a:p>
            <a:pPr marL="36900" lvl="0" indent="0">
              <a:buNone/>
            </a:pPr>
            <a:r>
              <a:rPr lang="en-US" dirty="0"/>
              <a:t>Problem Statement</a:t>
            </a:r>
          </a:p>
          <a:p>
            <a:pPr marL="36900" lvl="0" indent="0">
              <a:buNone/>
            </a:pPr>
            <a:r>
              <a:rPr lang="en-US" dirty="0"/>
              <a:t>Solution</a:t>
            </a:r>
          </a:p>
          <a:p>
            <a:pPr marL="36900" lvl="0" indent="0">
              <a:buNone/>
            </a:pPr>
            <a:r>
              <a:rPr lang="en-US" dirty="0"/>
              <a:t>Screenshots of program</a:t>
            </a:r>
          </a:p>
          <a:p>
            <a:pPr marL="36900" lvl="0" indent="0">
              <a:buNone/>
            </a:pPr>
            <a:endParaRPr lang="en-US" dirty="0"/>
          </a:p>
          <a:p>
            <a:endParaRPr lang="en-US"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FF9B6A57-E0E9-FF32-BC78-FDC72AD0E47E}"/>
              </a:ext>
              <a:ext uri="{C183D7F6-B498-43B3-948B-1728B52AA6E4}">
                <adec:decorative xmlns:adec="http://schemas.microsoft.com/office/drawing/2017/decorative" val="1"/>
              </a:ext>
            </a:extLst>
          </p:cNvPr>
          <p:cNvPicPr>
            <a:picLocks noChangeAspect="1"/>
          </p:cNvPicPr>
          <p:nvPr/>
        </p:nvPicPr>
        <p:blipFill rotWithShape="1">
          <a:blip r:embed="rId2">
            <a:alphaModFix amt="25000"/>
          </a:blip>
          <a:srcRect t="23198" b="20552"/>
          <a:stretch/>
        </p:blipFill>
        <p:spPr>
          <a:xfrm>
            <a:off x="20" y="10"/>
            <a:ext cx="12191980" cy="6857990"/>
          </a:xfrm>
          <a:prstGeom prst="rect">
            <a:avLst/>
          </a:prstGeom>
        </p:spPr>
      </p:pic>
      <p:sp>
        <p:nvSpPr>
          <p:cNvPr id="2" name="Title 1">
            <a:extLst>
              <a:ext uri="{FF2B5EF4-FFF2-40B4-BE49-F238E27FC236}">
                <a16:creationId xmlns:a16="http://schemas.microsoft.com/office/drawing/2014/main" id="{35625905-4B38-C13B-8A12-B9D3680B9D38}"/>
              </a:ext>
            </a:extLst>
          </p:cNvPr>
          <p:cNvSpPr>
            <a:spLocks noGrp="1"/>
          </p:cNvSpPr>
          <p:nvPr>
            <p:ph type="title"/>
          </p:nvPr>
        </p:nvSpPr>
        <p:spPr>
          <a:xfrm>
            <a:off x="913795" y="609600"/>
            <a:ext cx="10353762" cy="1257300"/>
          </a:xfrm>
        </p:spPr>
        <p:txBody>
          <a:bodyPr>
            <a:normAutofit/>
          </a:bodyPr>
          <a:lstStyle/>
          <a:p>
            <a:r>
              <a:rPr lang="en-ZA" dirty="0"/>
              <a:t>Problem Statement</a:t>
            </a:r>
          </a:p>
        </p:txBody>
      </p:sp>
      <p:sp>
        <p:nvSpPr>
          <p:cNvPr id="3" name="Content Placeholder 2">
            <a:extLst>
              <a:ext uri="{FF2B5EF4-FFF2-40B4-BE49-F238E27FC236}">
                <a16:creationId xmlns:a16="http://schemas.microsoft.com/office/drawing/2014/main" id="{9FB5B14D-BEA0-9735-02D3-2F5F6B5738B2}"/>
              </a:ext>
            </a:extLst>
          </p:cNvPr>
          <p:cNvSpPr>
            <a:spLocks noGrp="1"/>
          </p:cNvSpPr>
          <p:nvPr>
            <p:ph idx="1"/>
          </p:nvPr>
        </p:nvSpPr>
        <p:spPr>
          <a:xfrm>
            <a:off x="913795" y="2076450"/>
            <a:ext cx="10353762" cy="3714749"/>
          </a:xfrm>
        </p:spPr>
        <p:txBody>
          <a:bodyPr anchor="ctr">
            <a:normAutofit/>
          </a:bodyPr>
          <a:lstStyle/>
          <a:p>
            <a:r>
              <a:rPr lang="en-ZA" dirty="0"/>
              <a:t>In the day and age we live in, technology has taken over, people no longer make friends the traditional way. Friends are made via social media, which means some people never get to meet their actual friends. In this instance the problem is creating a social circle.</a:t>
            </a:r>
          </a:p>
        </p:txBody>
      </p:sp>
    </p:spTree>
    <p:extLst>
      <p:ext uri="{BB962C8B-B14F-4D97-AF65-F5344CB8AC3E}">
        <p14:creationId xmlns:p14="http://schemas.microsoft.com/office/powerpoint/2010/main" val="27097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FF9B6A57-E0E9-FF32-BC78-FDC72AD0E47E}"/>
              </a:ext>
              <a:ext uri="{C183D7F6-B498-43B3-948B-1728B52AA6E4}">
                <adec:decorative xmlns:adec="http://schemas.microsoft.com/office/drawing/2017/decorative" val="1"/>
              </a:ext>
            </a:extLst>
          </p:cNvPr>
          <p:cNvPicPr>
            <a:picLocks noChangeAspect="1"/>
          </p:cNvPicPr>
          <p:nvPr/>
        </p:nvPicPr>
        <p:blipFill rotWithShape="1">
          <a:blip r:embed="rId2">
            <a:alphaModFix amt="25000"/>
          </a:blip>
          <a:srcRect t="23198" b="20552"/>
          <a:stretch/>
        </p:blipFill>
        <p:spPr>
          <a:xfrm>
            <a:off x="20" y="10"/>
            <a:ext cx="12191980" cy="6857990"/>
          </a:xfrm>
          <a:prstGeom prst="rect">
            <a:avLst/>
          </a:prstGeom>
        </p:spPr>
      </p:pic>
      <p:sp>
        <p:nvSpPr>
          <p:cNvPr id="2" name="Title 1">
            <a:extLst>
              <a:ext uri="{FF2B5EF4-FFF2-40B4-BE49-F238E27FC236}">
                <a16:creationId xmlns:a16="http://schemas.microsoft.com/office/drawing/2014/main" id="{35625905-4B38-C13B-8A12-B9D3680B9D38}"/>
              </a:ext>
            </a:extLst>
          </p:cNvPr>
          <p:cNvSpPr>
            <a:spLocks noGrp="1"/>
          </p:cNvSpPr>
          <p:nvPr>
            <p:ph type="title"/>
          </p:nvPr>
        </p:nvSpPr>
        <p:spPr>
          <a:xfrm>
            <a:off x="913795" y="609600"/>
            <a:ext cx="10353762" cy="1257300"/>
          </a:xfrm>
        </p:spPr>
        <p:txBody>
          <a:bodyPr>
            <a:normAutofit/>
          </a:bodyPr>
          <a:lstStyle/>
          <a:p>
            <a:r>
              <a:rPr lang="en-ZA" dirty="0"/>
              <a:t>Solution</a:t>
            </a:r>
          </a:p>
        </p:txBody>
      </p:sp>
      <p:sp>
        <p:nvSpPr>
          <p:cNvPr id="3" name="Content Placeholder 2">
            <a:extLst>
              <a:ext uri="{FF2B5EF4-FFF2-40B4-BE49-F238E27FC236}">
                <a16:creationId xmlns:a16="http://schemas.microsoft.com/office/drawing/2014/main" id="{9FB5B14D-BEA0-9735-02D3-2F5F6B5738B2}"/>
              </a:ext>
            </a:extLst>
          </p:cNvPr>
          <p:cNvSpPr>
            <a:spLocks noGrp="1"/>
          </p:cNvSpPr>
          <p:nvPr>
            <p:ph idx="1"/>
          </p:nvPr>
        </p:nvSpPr>
        <p:spPr>
          <a:xfrm>
            <a:off x="913795" y="2076450"/>
            <a:ext cx="10353762" cy="3714749"/>
          </a:xfrm>
        </p:spPr>
        <p:txBody>
          <a:bodyPr anchor="ctr">
            <a:normAutofit/>
          </a:bodyPr>
          <a:lstStyle/>
          <a:p>
            <a:r>
              <a:rPr lang="en-ZA" dirty="0"/>
              <a:t>The solution to this problem is Social Connect. Social Connect allows a person to make friends by checking any nearby friends with the same hobbies. </a:t>
            </a:r>
          </a:p>
          <a:p>
            <a:r>
              <a:rPr lang="en-ZA" dirty="0"/>
              <a:t>Social Connect uses the BFS algorithm in order to find the nearby friends with the </a:t>
            </a:r>
            <a:r>
              <a:rPr lang="en-ZA"/>
              <a:t>same hobbies  </a:t>
            </a:r>
            <a:endParaRPr lang="en-ZA" dirty="0"/>
          </a:p>
        </p:txBody>
      </p:sp>
    </p:spTree>
    <p:extLst>
      <p:ext uri="{BB962C8B-B14F-4D97-AF65-F5344CB8AC3E}">
        <p14:creationId xmlns:p14="http://schemas.microsoft.com/office/powerpoint/2010/main" val="388881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FF9B6A57-E0E9-FF32-BC78-FDC72AD0E47E}"/>
              </a:ext>
              <a:ext uri="{C183D7F6-B498-43B3-948B-1728B52AA6E4}">
                <adec:decorative xmlns:adec="http://schemas.microsoft.com/office/drawing/2017/decorative" val="1"/>
              </a:ext>
            </a:extLst>
          </p:cNvPr>
          <p:cNvPicPr>
            <a:picLocks noChangeAspect="1"/>
          </p:cNvPicPr>
          <p:nvPr/>
        </p:nvPicPr>
        <p:blipFill rotWithShape="1">
          <a:blip r:embed="rId2">
            <a:alphaModFix amt="25000"/>
          </a:blip>
          <a:srcRect t="23198" b="20552"/>
          <a:stretch/>
        </p:blipFill>
        <p:spPr>
          <a:xfrm>
            <a:off x="20" y="10"/>
            <a:ext cx="12191980" cy="6857990"/>
          </a:xfrm>
          <a:prstGeom prst="rect">
            <a:avLst/>
          </a:prstGeom>
        </p:spPr>
      </p:pic>
      <p:sp>
        <p:nvSpPr>
          <p:cNvPr id="2" name="Title 1">
            <a:extLst>
              <a:ext uri="{FF2B5EF4-FFF2-40B4-BE49-F238E27FC236}">
                <a16:creationId xmlns:a16="http://schemas.microsoft.com/office/drawing/2014/main" id="{35625905-4B38-C13B-8A12-B9D3680B9D38}"/>
              </a:ext>
            </a:extLst>
          </p:cNvPr>
          <p:cNvSpPr>
            <a:spLocks noGrp="1"/>
          </p:cNvSpPr>
          <p:nvPr>
            <p:ph type="title"/>
          </p:nvPr>
        </p:nvSpPr>
        <p:spPr/>
        <p:txBody>
          <a:bodyPr>
            <a:normAutofit/>
          </a:bodyPr>
          <a:lstStyle/>
          <a:p>
            <a:r>
              <a:rPr lang="en-ZA" dirty="0"/>
              <a:t>Screenshots</a:t>
            </a:r>
          </a:p>
        </p:txBody>
      </p:sp>
      <p:pic>
        <p:nvPicPr>
          <p:cNvPr id="10" name="Content Placeholder 9" descr="Graphical user interface&#10;&#10;Description automatically generated">
            <a:extLst>
              <a:ext uri="{FF2B5EF4-FFF2-40B4-BE49-F238E27FC236}">
                <a16:creationId xmlns:a16="http://schemas.microsoft.com/office/drawing/2014/main" id="{8CB52653-CA32-5B54-E85A-77AC0B8EC937}"/>
              </a:ext>
            </a:extLst>
          </p:cNvPr>
          <p:cNvPicPr>
            <a:picLocks noGrp="1" noChangeAspect="1"/>
          </p:cNvPicPr>
          <p:nvPr>
            <p:ph sz="half" idx="1"/>
          </p:nvPr>
        </p:nvPicPr>
        <p:blipFill>
          <a:blip r:embed="rId3"/>
          <a:stretch>
            <a:fillRect/>
          </a:stretch>
        </p:blipFill>
        <p:spPr>
          <a:xfrm>
            <a:off x="1268534" y="2076450"/>
            <a:ext cx="4147895" cy="3622675"/>
          </a:xfrm>
          <a:prstGeom prst="rect">
            <a:avLst/>
          </a:prstGeom>
        </p:spPr>
      </p:pic>
      <p:sp>
        <p:nvSpPr>
          <p:cNvPr id="13" name="Content Placeholder 12">
            <a:extLst>
              <a:ext uri="{FF2B5EF4-FFF2-40B4-BE49-F238E27FC236}">
                <a16:creationId xmlns:a16="http://schemas.microsoft.com/office/drawing/2014/main" id="{84A7F097-FD0B-7B8F-ED52-A4A0E563C1D2}"/>
              </a:ext>
            </a:extLst>
          </p:cNvPr>
          <p:cNvSpPr>
            <a:spLocks noGrp="1"/>
          </p:cNvSpPr>
          <p:nvPr>
            <p:ph sz="half" idx="2"/>
          </p:nvPr>
        </p:nvSpPr>
        <p:spPr/>
        <p:txBody>
          <a:bodyPr/>
          <a:lstStyle/>
          <a:p>
            <a:r>
              <a:rPr lang="en-ZA" dirty="0"/>
              <a:t>This is the login page where existing users can enter their details to login</a:t>
            </a:r>
          </a:p>
        </p:txBody>
      </p:sp>
    </p:spTree>
    <p:extLst>
      <p:ext uri="{BB962C8B-B14F-4D97-AF65-F5344CB8AC3E}">
        <p14:creationId xmlns:p14="http://schemas.microsoft.com/office/powerpoint/2010/main" val="15824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FF9B6A57-E0E9-FF32-BC78-FDC72AD0E47E}"/>
              </a:ext>
              <a:ext uri="{C183D7F6-B498-43B3-948B-1728B52AA6E4}">
                <adec:decorative xmlns:adec="http://schemas.microsoft.com/office/drawing/2017/decorative" val="1"/>
              </a:ext>
            </a:extLst>
          </p:cNvPr>
          <p:cNvPicPr>
            <a:picLocks noChangeAspect="1"/>
          </p:cNvPicPr>
          <p:nvPr/>
        </p:nvPicPr>
        <p:blipFill rotWithShape="1">
          <a:blip r:embed="rId2">
            <a:alphaModFix amt="25000"/>
          </a:blip>
          <a:srcRect t="23198" b="20552"/>
          <a:stretch/>
        </p:blipFill>
        <p:spPr>
          <a:xfrm>
            <a:off x="20" y="10"/>
            <a:ext cx="12191980" cy="6857990"/>
          </a:xfrm>
          <a:prstGeom prst="rect">
            <a:avLst/>
          </a:prstGeom>
        </p:spPr>
      </p:pic>
      <p:sp>
        <p:nvSpPr>
          <p:cNvPr id="2" name="Title 1">
            <a:extLst>
              <a:ext uri="{FF2B5EF4-FFF2-40B4-BE49-F238E27FC236}">
                <a16:creationId xmlns:a16="http://schemas.microsoft.com/office/drawing/2014/main" id="{35625905-4B38-C13B-8A12-B9D3680B9D38}"/>
              </a:ext>
            </a:extLst>
          </p:cNvPr>
          <p:cNvSpPr>
            <a:spLocks noGrp="1"/>
          </p:cNvSpPr>
          <p:nvPr>
            <p:ph type="title"/>
          </p:nvPr>
        </p:nvSpPr>
        <p:spPr/>
        <p:txBody>
          <a:bodyPr>
            <a:normAutofit/>
          </a:bodyPr>
          <a:lstStyle/>
          <a:p>
            <a:r>
              <a:rPr lang="en-ZA" dirty="0"/>
              <a:t>Screenshots</a:t>
            </a:r>
          </a:p>
        </p:txBody>
      </p:sp>
      <p:sp>
        <p:nvSpPr>
          <p:cNvPr id="13" name="Content Placeholder 12">
            <a:extLst>
              <a:ext uri="{FF2B5EF4-FFF2-40B4-BE49-F238E27FC236}">
                <a16:creationId xmlns:a16="http://schemas.microsoft.com/office/drawing/2014/main" id="{84A7F097-FD0B-7B8F-ED52-A4A0E563C1D2}"/>
              </a:ext>
            </a:extLst>
          </p:cNvPr>
          <p:cNvSpPr>
            <a:spLocks noGrp="1"/>
          </p:cNvSpPr>
          <p:nvPr>
            <p:ph sz="half" idx="2"/>
          </p:nvPr>
        </p:nvSpPr>
        <p:spPr/>
        <p:txBody>
          <a:bodyPr/>
          <a:lstStyle/>
          <a:p>
            <a:r>
              <a:rPr lang="en-ZA" dirty="0"/>
              <a:t>This is the Register page where new users can register before they can login to access the portal</a:t>
            </a:r>
          </a:p>
        </p:txBody>
      </p:sp>
      <p:pic>
        <p:nvPicPr>
          <p:cNvPr id="11" name="Content Placeholder 10" descr="A screenshot of a computer&#10;&#10;Description automatically generated with medium confidence">
            <a:extLst>
              <a:ext uri="{FF2B5EF4-FFF2-40B4-BE49-F238E27FC236}">
                <a16:creationId xmlns:a16="http://schemas.microsoft.com/office/drawing/2014/main" id="{BAEB24B8-4B6A-343F-B9D9-ED71C59A9DC2}"/>
              </a:ext>
            </a:extLst>
          </p:cNvPr>
          <p:cNvPicPr>
            <a:picLocks noGrp="1" noChangeAspect="1"/>
          </p:cNvPicPr>
          <p:nvPr>
            <p:ph sz="half" idx="1"/>
          </p:nvPr>
        </p:nvPicPr>
        <p:blipFill>
          <a:blip r:embed="rId3"/>
          <a:stretch>
            <a:fillRect/>
          </a:stretch>
        </p:blipFill>
        <p:spPr>
          <a:xfrm>
            <a:off x="1295468" y="2076450"/>
            <a:ext cx="4094026" cy="3622675"/>
          </a:xfrm>
          <a:prstGeom prst="rect">
            <a:avLst/>
          </a:prstGeom>
        </p:spPr>
      </p:pic>
    </p:spTree>
    <p:extLst>
      <p:ext uri="{BB962C8B-B14F-4D97-AF65-F5344CB8AC3E}">
        <p14:creationId xmlns:p14="http://schemas.microsoft.com/office/powerpoint/2010/main" val="103833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FF9B6A57-E0E9-FF32-BC78-FDC72AD0E47E}"/>
              </a:ext>
              <a:ext uri="{C183D7F6-B498-43B3-948B-1728B52AA6E4}">
                <adec:decorative xmlns:adec="http://schemas.microsoft.com/office/drawing/2017/decorative" val="1"/>
              </a:ext>
            </a:extLst>
          </p:cNvPr>
          <p:cNvPicPr>
            <a:picLocks noChangeAspect="1"/>
          </p:cNvPicPr>
          <p:nvPr/>
        </p:nvPicPr>
        <p:blipFill rotWithShape="1">
          <a:blip r:embed="rId2">
            <a:alphaModFix amt="25000"/>
          </a:blip>
          <a:srcRect t="23198" b="20552"/>
          <a:stretch/>
        </p:blipFill>
        <p:spPr>
          <a:xfrm>
            <a:off x="20" y="10"/>
            <a:ext cx="12191980" cy="6857990"/>
          </a:xfrm>
          <a:prstGeom prst="rect">
            <a:avLst/>
          </a:prstGeom>
        </p:spPr>
      </p:pic>
      <p:sp>
        <p:nvSpPr>
          <p:cNvPr id="2" name="Title 1">
            <a:extLst>
              <a:ext uri="{FF2B5EF4-FFF2-40B4-BE49-F238E27FC236}">
                <a16:creationId xmlns:a16="http://schemas.microsoft.com/office/drawing/2014/main" id="{35625905-4B38-C13B-8A12-B9D3680B9D38}"/>
              </a:ext>
            </a:extLst>
          </p:cNvPr>
          <p:cNvSpPr>
            <a:spLocks noGrp="1"/>
          </p:cNvSpPr>
          <p:nvPr>
            <p:ph type="title"/>
          </p:nvPr>
        </p:nvSpPr>
        <p:spPr/>
        <p:txBody>
          <a:bodyPr>
            <a:normAutofit/>
          </a:bodyPr>
          <a:lstStyle/>
          <a:p>
            <a:r>
              <a:rPr lang="en-ZA" dirty="0"/>
              <a:t>Screenshots</a:t>
            </a:r>
          </a:p>
        </p:txBody>
      </p:sp>
      <p:sp>
        <p:nvSpPr>
          <p:cNvPr id="13" name="Content Placeholder 12">
            <a:extLst>
              <a:ext uri="{FF2B5EF4-FFF2-40B4-BE49-F238E27FC236}">
                <a16:creationId xmlns:a16="http://schemas.microsoft.com/office/drawing/2014/main" id="{84A7F097-FD0B-7B8F-ED52-A4A0E563C1D2}"/>
              </a:ext>
            </a:extLst>
          </p:cNvPr>
          <p:cNvSpPr>
            <a:spLocks noGrp="1"/>
          </p:cNvSpPr>
          <p:nvPr>
            <p:ph sz="half" idx="2"/>
          </p:nvPr>
        </p:nvSpPr>
        <p:spPr/>
        <p:txBody>
          <a:bodyPr/>
          <a:lstStyle/>
          <a:p>
            <a:r>
              <a:rPr lang="en-ZA" dirty="0"/>
              <a:t>This is the Main menu where the user can post a picture and view it, while also having the navigation bar.</a:t>
            </a:r>
          </a:p>
          <a:p>
            <a:r>
              <a:rPr lang="en-ZA" dirty="0"/>
              <a:t>Navigation bar consists of Profile, Nearby Friends, Post a Picture, Delete Account and Log Out</a:t>
            </a:r>
          </a:p>
        </p:txBody>
      </p:sp>
      <p:pic>
        <p:nvPicPr>
          <p:cNvPr id="7" name="Content Placeholder 6" descr="Text&#10;&#10;Description automatically generated">
            <a:extLst>
              <a:ext uri="{FF2B5EF4-FFF2-40B4-BE49-F238E27FC236}">
                <a16:creationId xmlns:a16="http://schemas.microsoft.com/office/drawing/2014/main" id="{0552D6AE-3038-512D-8D11-552B4A580647}"/>
              </a:ext>
            </a:extLst>
          </p:cNvPr>
          <p:cNvPicPr>
            <a:picLocks noGrp="1" noChangeAspect="1"/>
          </p:cNvPicPr>
          <p:nvPr>
            <p:ph sz="half" idx="1"/>
          </p:nvPr>
        </p:nvPicPr>
        <p:blipFill>
          <a:blip r:embed="rId3"/>
          <a:stretch>
            <a:fillRect/>
          </a:stretch>
        </p:blipFill>
        <p:spPr>
          <a:xfrm>
            <a:off x="1289632" y="2076450"/>
            <a:ext cx="4105698" cy="3622675"/>
          </a:xfrm>
        </p:spPr>
      </p:pic>
    </p:spTree>
    <p:extLst>
      <p:ext uri="{BB962C8B-B14F-4D97-AF65-F5344CB8AC3E}">
        <p14:creationId xmlns:p14="http://schemas.microsoft.com/office/powerpoint/2010/main" val="295011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FF9B6A57-E0E9-FF32-BC78-FDC72AD0E47E}"/>
              </a:ext>
              <a:ext uri="{C183D7F6-B498-43B3-948B-1728B52AA6E4}">
                <adec:decorative xmlns:adec="http://schemas.microsoft.com/office/drawing/2017/decorative" val="1"/>
              </a:ext>
            </a:extLst>
          </p:cNvPr>
          <p:cNvPicPr>
            <a:picLocks noChangeAspect="1"/>
          </p:cNvPicPr>
          <p:nvPr/>
        </p:nvPicPr>
        <p:blipFill rotWithShape="1">
          <a:blip r:embed="rId2">
            <a:alphaModFix amt="25000"/>
          </a:blip>
          <a:srcRect t="23198" b="20552"/>
          <a:stretch/>
        </p:blipFill>
        <p:spPr>
          <a:xfrm>
            <a:off x="20" y="10"/>
            <a:ext cx="12191980" cy="6857990"/>
          </a:xfrm>
          <a:prstGeom prst="rect">
            <a:avLst/>
          </a:prstGeom>
        </p:spPr>
      </p:pic>
      <p:sp>
        <p:nvSpPr>
          <p:cNvPr id="2" name="Title 1">
            <a:extLst>
              <a:ext uri="{FF2B5EF4-FFF2-40B4-BE49-F238E27FC236}">
                <a16:creationId xmlns:a16="http://schemas.microsoft.com/office/drawing/2014/main" id="{35625905-4B38-C13B-8A12-B9D3680B9D38}"/>
              </a:ext>
            </a:extLst>
          </p:cNvPr>
          <p:cNvSpPr>
            <a:spLocks noGrp="1"/>
          </p:cNvSpPr>
          <p:nvPr>
            <p:ph type="title"/>
          </p:nvPr>
        </p:nvSpPr>
        <p:spPr/>
        <p:txBody>
          <a:bodyPr>
            <a:normAutofit/>
          </a:bodyPr>
          <a:lstStyle/>
          <a:p>
            <a:r>
              <a:rPr lang="en-ZA" dirty="0"/>
              <a:t>Screenshots</a:t>
            </a:r>
          </a:p>
        </p:txBody>
      </p:sp>
      <p:sp>
        <p:nvSpPr>
          <p:cNvPr id="13" name="Content Placeholder 12">
            <a:extLst>
              <a:ext uri="{FF2B5EF4-FFF2-40B4-BE49-F238E27FC236}">
                <a16:creationId xmlns:a16="http://schemas.microsoft.com/office/drawing/2014/main" id="{84A7F097-FD0B-7B8F-ED52-A4A0E563C1D2}"/>
              </a:ext>
            </a:extLst>
          </p:cNvPr>
          <p:cNvSpPr>
            <a:spLocks noGrp="1"/>
          </p:cNvSpPr>
          <p:nvPr>
            <p:ph sz="half" idx="2"/>
          </p:nvPr>
        </p:nvSpPr>
        <p:spPr/>
        <p:txBody>
          <a:bodyPr/>
          <a:lstStyle/>
          <a:p>
            <a:r>
              <a:rPr lang="en-ZA" dirty="0"/>
              <a:t>This is the Edit Profile page where the user can edit their profile and change passwords.</a:t>
            </a:r>
          </a:p>
          <a:p>
            <a:r>
              <a:rPr lang="en-ZA" dirty="0"/>
              <a:t>Navigation bar consists of Profile, Nearby Friends, Delete Account and Log Out</a:t>
            </a:r>
          </a:p>
        </p:txBody>
      </p:sp>
      <p:pic>
        <p:nvPicPr>
          <p:cNvPr id="8" name="Content Placeholder 7" descr="Graphical user interface&#10;&#10;Description automatically generated">
            <a:extLst>
              <a:ext uri="{FF2B5EF4-FFF2-40B4-BE49-F238E27FC236}">
                <a16:creationId xmlns:a16="http://schemas.microsoft.com/office/drawing/2014/main" id="{D099FA58-DC2E-07A2-9A98-1E86C909A74C}"/>
              </a:ext>
            </a:extLst>
          </p:cNvPr>
          <p:cNvPicPr>
            <a:picLocks noGrp="1" noChangeAspect="1"/>
          </p:cNvPicPr>
          <p:nvPr>
            <p:ph sz="half" idx="1"/>
          </p:nvPr>
        </p:nvPicPr>
        <p:blipFill>
          <a:blip r:embed="rId3"/>
          <a:stretch>
            <a:fillRect/>
          </a:stretch>
        </p:blipFill>
        <p:spPr>
          <a:xfrm>
            <a:off x="1291656" y="2076450"/>
            <a:ext cx="4101650" cy="3622675"/>
          </a:xfrm>
        </p:spPr>
      </p:pic>
    </p:spTree>
    <p:extLst>
      <p:ext uri="{BB962C8B-B14F-4D97-AF65-F5344CB8AC3E}">
        <p14:creationId xmlns:p14="http://schemas.microsoft.com/office/powerpoint/2010/main" val="359367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FF9B6A57-E0E9-FF32-BC78-FDC72AD0E47E}"/>
              </a:ext>
              <a:ext uri="{C183D7F6-B498-43B3-948B-1728B52AA6E4}">
                <adec:decorative xmlns:adec="http://schemas.microsoft.com/office/drawing/2017/decorative" val="1"/>
              </a:ext>
            </a:extLst>
          </p:cNvPr>
          <p:cNvPicPr>
            <a:picLocks noChangeAspect="1"/>
          </p:cNvPicPr>
          <p:nvPr/>
        </p:nvPicPr>
        <p:blipFill rotWithShape="1">
          <a:blip r:embed="rId2">
            <a:alphaModFix amt="25000"/>
          </a:blip>
          <a:srcRect t="23198" b="20552"/>
          <a:stretch/>
        </p:blipFill>
        <p:spPr>
          <a:xfrm>
            <a:off x="20" y="10"/>
            <a:ext cx="12191980" cy="6857990"/>
          </a:xfrm>
          <a:prstGeom prst="rect">
            <a:avLst/>
          </a:prstGeom>
        </p:spPr>
      </p:pic>
      <p:sp>
        <p:nvSpPr>
          <p:cNvPr id="2" name="Title 1">
            <a:extLst>
              <a:ext uri="{FF2B5EF4-FFF2-40B4-BE49-F238E27FC236}">
                <a16:creationId xmlns:a16="http://schemas.microsoft.com/office/drawing/2014/main" id="{35625905-4B38-C13B-8A12-B9D3680B9D38}"/>
              </a:ext>
            </a:extLst>
          </p:cNvPr>
          <p:cNvSpPr>
            <a:spLocks noGrp="1"/>
          </p:cNvSpPr>
          <p:nvPr>
            <p:ph type="title"/>
          </p:nvPr>
        </p:nvSpPr>
        <p:spPr/>
        <p:txBody>
          <a:bodyPr>
            <a:normAutofit/>
          </a:bodyPr>
          <a:lstStyle/>
          <a:p>
            <a:r>
              <a:rPr lang="en-ZA" dirty="0"/>
              <a:t>Screenshots</a:t>
            </a:r>
          </a:p>
        </p:txBody>
      </p:sp>
      <p:sp>
        <p:nvSpPr>
          <p:cNvPr id="13" name="Content Placeholder 12">
            <a:extLst>
              <a:ext uri="{FF2B5EF4-FFF2-40B4-BE49-F238E27FC236}">
                <a16:creationId xmlns:a16="http://schemas.microsoft.com/office/drawing/2014/main" id="{84A7F097-FD0B-7B8F-ED52-A4A0E563C1D2}"/>
              </a:ext>
            </a:extLst>
          </p:cNvPr>
          <p:cNvSpPr>
            <a:spLocks noGrp="1"/>
          </p:cNvSpPr>
          <p:nvPr>
            <p:ph sz="half" idx="2"/>
          </p:nvPr>
        </p:nvSpPr>
        <p:spPr/>
        <p:txBody>
          <a:bodyPr/>
          <a:lstStyle/>
          <a:p>
            <a:r>
              <a:rPr lang="en-ZA" dirty="0"/>
              <a:t>And lastly this the Nearby Friends page where the user can see which friends are nearby that have the same hobbies</a:t>
            </a:r>
          </a:p>
          <a:p>
            <a:r>
              <a:rPr lang="en-ZA" dirty="0"/>
              <a:t>Navigation bar consists of Profile, Load Friends, Delete Account and Log Out</a:t>
            </a:r>
          </a:p>
        </p:txBody>
      </p:sp>
      <p:pic>
        <p:nvPicPr>
          <p:cNvPr id="7" name="Content Placeholder 6" descr="Graphical user interface, application&#10;&#10;Description automatically generated">
            <a:extLst>
              <a:ext uri="{FF2B5EF4-FFF2-40B4-BE49-F238E27FC236}">
                <a16:creationId xmlns:a16="http://schemas.microsoft.com/office/drawing/2014/main" id="{0E823AFC-1628-A450-259D-9C74FCF84E41}"/>
              </a:ext>
            </a:extLst>
          </p:cNvPr>
          <p:cNvPicPr>
            <a:picLocks noGrp="1" noChangeAspect="1"/>
          </p:cNvPicPr>
          <p:nvPr>
            <p:ph sz="half" idx="1"/>
          </p:nvPr>
        </p:nvPicPr>
        <p:blipFill>
          <a:blip r:embed="rId3"/>
          <a:stretch>
            <a:fillRect/>
          </a:stretch>
        </p:blipFill>
        <p:spPr>
          <a:xfrm>
            <a:off x="1284910" y="2076450"/>
            <a:ext cx="4115142" cy="3622675"/>
          </a:xfrm>
        </p:spPr>
      </p:pic>
    </p:spTree>
    <p:extLst>
      <p:ext uri="{BB962C8B-B14F-4D97-AF65-F5344CB8AC3E}">
        <p14:creationId xmlns:p14="http://schemas.microsoft.com/office/powerpoint/2010/main" val="708800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{382FADBF-4830-41EC-8381-C66D14A64C54}tf55705232_win32</Template>
  <TotalTime>585</TotalTime>
  <Words>262</Words>
  <Application>Microsoft Office PowerPoint</Application>
  <PresentationFormat>Widescreen</PresentationFormat>
  <Paragraphs>25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Goudy Old Style</vt:lpstr>
      <vt:lpstr>Wingdings 2</vt:lpstr>
      <vt:lpstr>SlateVTI</vt:lpstr>
      <vt:lpstr>Welcome to Social Connect</vt:lpstr>
      <vt:lpstr>Table of Contents </vt:lpstr>
      <vt:lpstr>Problem Statement</vt:lpstr>
      <vt:lpstr>Solution</vt:lpstr>
      <vt:lpstr>Screenshots</vt:lpstr>
      <vt:lpstr>Screenshots</vt:lpstr>
      <vt:lpstr>Screenshots</vt:lpstr>
      <vt:lpstr>Screenshots</vt:lpstr>
      <vt:lpstr>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TEBOGO MAISHE MAMPA</dc:creator>
  <cp:lastModifiedBy>TEBOGO MAISHE MAMPA</cp:lastModifiedBy>
  <cp:revision>2</cp:revision>
  <dcterms:created xsi:type="dcterms:W3CDTF">2022-05-08T22:59:31Z</dcterms:created>
  <dcterms:modified xsi:type="dcterms:W3CDTF">2022-05-09T09:22:56Z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