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920E1-92C4-7940-9D21-531BEA567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97F5A8-2A11-4A45-BCB5-38F82A2E5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ABDFB-DB1C-AE48-8125-8626F898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99A2-B0CF-0040-AC98-84C025C22A56}" type="datetimeFigureOut">
              <a:rPr kumimoji="1" lang="ko-KR" altLang="en-US" smtClean="0"/>
              <a:t>2018. 4. 30.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C93EB-3594-604D-8836-65520904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D8D7C-9C7D-7A4B-AC27-91ECE303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BE3-1C66-DB48-A15F-D72FC81972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009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9A2B5-DE44-7B48-A9A9-02403CCE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7E02F-481A-964D-A5CD-132F39AF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9172F-B49F-D44F-808C-95FFDD2A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99A2-B0CF-0040-AC98-84C025C22A56}" type="datetimeFigureOut">
              <a:rPr kumimoji="1" lang="ko-KR" altLang="en-US" smtClean="0"/>
              <a:t>2018. 4. 30.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04102-8277-EF4D-8967-6A8413ED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9A376-B298-BD4B-8BE4-6DF91BB7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BE3-1C66-DB48-A15F-D72FC81972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90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C910BD-01B1-2148-998D-93CE21633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F18B52-EA1A-7D4F-A742-47823E6A9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7E87E-F6C4-A648-ABA8-A9091B52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99A2-B0CF-0040-AC98-84C025C22A56}" type="datetimeFigureOut">
              <a:rPr kumimoji="1" lang="ko-KR" altLang="en-US" smtClean="0"/>
              <a:t>2018. 4. 30.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768F6-8C9D-014C-9B59-F6F37844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AF535-E3B8-3A4A-B37F-B9153A6B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BE3-1C66-DB48-A15F-D72FC81972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45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B1A96-5BB4-EB4E-B7FE-BBC57953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0833C-4BB9-614E-8228-D0A8712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CAE05-880E-F249-90A2-5CFA86BE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99A2-B0CF-0040-AC98-84C025C22A56}" type="datetimeFigureOut">
              <a:rPr kumimoji="1" lang="ko-KR" altLang="en-US" smtClean="0"/>
              <a:t>2018. 4. 30.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E631F-E821-C04A-905E-545C1A8F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1F0CB-C08F-A048-925E-6F895F04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BE3-1C66-DB48-A15F-D72FC81972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805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79CCA-B554-724E-B78E-F6865135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CE647-52F4-CE44-9108-C7F52313F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9E368-5E1C-CC4C-8704-3832EF49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99A2-B0CF-0040-AC98-84C025C22A56}" type="datetimeFigureOut">
              <a:rPr kumimoji="1" lang="ko-KR" altLang="en-US" smtClean="0"/>
              <a:t>2018. 4. 30.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6CB17-B78A-4B47-8FB8-C4289B72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695CD-9BF9-F44E-A791-C03E40E3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BE3-1C66-DB48-A15F-D72FC81972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86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418BB-B6DE-C042-B266-901CDD7D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F1D99-9901-9C47-8F11-76578979D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21BE3-9F86-734F-B864-968DA5AF3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812F5-1EFE-CB4C-B663-450DEFFA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99A2-B0CF-0040-AC98-84C025C22A56}" type="datetimeFigureOut">
              <a:rPr kumimoji="1" lang="ko-KR" altLang="en-US" smtClean="0"/>
              <a:t>2018. 4. 30.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5DC6D-D931-9444-98FA-B2F7DEE0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0054D0-C813-9A4A-BF5C-48F16271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BE3-1C66-DB48-A15F-D72FC81972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161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20BCA-7191-8340-8ED8-9200875E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C7643-74EE-8D41-9CDD-4B872B35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E8AE04-129C-2344-BD93-96E20B457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9FE3F1-DD70-9C43-8453-7E026B486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F1C6AE-63D1-B443-9DF6-9FA6D6C96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2A0D87-C13A-8543-B85B-BF316553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99A2-B0CF-0040-AC98-84C025C22A56}" type="datetimeFigureOut">
              <a:rPr kumimoji="1" lang="ko-KR" altLang="en-US" smtClean="0"/>
              <a:t>2018. 4. 30.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AA557A-4A13-8347-868E-F252282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2CDEBC-45C1-9C46-829A-DFBCE253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BE3-1C66-DB48-A15F-D72FC81972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435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D7150-B401-B54D-AB3C-2635FFC6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6EEDCB-4A52-AE4F-91D6-A55610DB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99A2-B0CF-0040-AC98-84C025C22A56}" type="datetimeFigureOut">
              <a:rPr kumimoji="1" lang="ko-KR" altLang="en-US" smtClean="0"/>
              <a:t>2018. 4. 30.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DD8649-D236-F84A-B6D4-65F5E79D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2407B8-788C-CE40-9A91-DF6B225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BE3-1C66-DB48-A15F-D72FC81972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723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027664-DCD8-A94C-A1F4-519BA309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99A2-B0CF-0040-AC98-84C025C22A56}" type="datetimeFigureOut">
              <a:rPr kumimoji="1" lang="ko-KR" altLang="en-US" smtClean="0"/>
              <a:t>2018. 4. 30.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DE5A49-63A1-1540-9528-0B905983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251FF8-3D43-7E40-9681-0220AE5C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BE3-1C66-DB48-A15F-D72FC81972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697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1C12C-148F-9345-A105-6F1335B9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F86D8-4011-2241-A9DF-CE19FB6A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002571-804B-DB4F-BB51-39B18B386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754DC-A50E-6A45-BE10-BF2CC60F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99A2-B0CF-0040-AC98-84C025C22A56}" type="datetimeFigureOut">
              <a:rPr kumimoji="1" lang="ko-KR" altLang="en-US" smtClean="0"/>
              <a:t>2018. 4. 30.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5AD14-7C37-D64D-B3C7-97320A25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581DD-EE4D-6D4B-A2AF-8FAC4D85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BE3-1C66-DB48-A15F-D72FC81972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61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097F4-FA8A-AE43-9835-432D8C27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DFF053-3C39-9347-8846-AF9F83693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714676-35BD-6B42-96E5-63505F6EC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03C5E-14E1-C846-A83F-BEBF956A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99A2-B0CF-0040-AC98-84C025C22A56}" type="datetimeFigureOut">
              <a:rPr kumimoji="1" lang="ko-KR" altLang="en-US" smtClean="0"/>
              <a:t>2018. 4. 30.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D1BB5-E7AE-DD47-9168-6F783790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D694E-1DE1-0C44-B828-2853CEF4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BE3-1C66-DB48-A15F-D72FC81972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46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1B5043-3755-314A-96F0-72FC0D8E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C38D65-01B6-7247-9E9F-26288337C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DBBBC-EBED-904A-8A58-16D5D10EE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99A2-B0CF-0040-AC98-84C025C22A56}" type="datetimeFigureOut">
              <a:rPr kumimoji="1" lang="ko-KR" altLang="en-US" smtClean="0"/>
              <a:t>2018. 4. 30.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5D247-E29C-9141-AC3B-E5E568C47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351D2-B2CC-944D-BD29-E38F49D30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E6BE3-1C66-DB48-A15F-D72FC81972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54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6E6B58-3AC9-0A49-B44B-E28051FD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게임 진행 화면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22BF8EF-3007-9A48-8E31-84AE378ACCF9}"/>
              </a:ext>
            </a:extLst>
          </p:cNvPr>
          <p:cNvGrpSpPr/>
          <p:nvPr/>
        </p:nvGrpSpPr>
        <p:grpSpPr>
          <a:xfrm>
            <a:off x="1683835" y="1506022"/>
            <a:ext cx="5675971" cy="5128953"/>
            <a:chOff x="1683835" y="1506022"/>
            <a:chExt cx="5675971" cy="512895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F6DBCFE-B0AA-154F-958F-61D48A4F2EFA}"/>
                </a:ext>
              </a:extLst>
            </p:cNvPr>
            <p:cNvSpPr/>
            <p:nvPr/>
          </p:nvSpPr>
          <p:spPr>
            <a:xfrm>
              <a:off x="1683835" y="2341756"/>
              <a:ext cx="4293219" cy="4293219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텍스트상자 5">
              <a:extLst>
                <a:ext uri="{FF2B5EF4-FFF2-40B4-BE49-F238E27FC236}">
                  <a16:creationId xmlns:a16="http://schemas.microsoft.com/office/drawing/2014/main" id="{EBE1A85D-FC9E-C04B-B508-7D9ED267EDA4}"/>
                </a:ext>
              </a:extLst>
            </p:cNvPr>
            <p:cNvSpPr txBox="1"/>
            <p:nvPr/>
          </p:nvSpPr>
          <p:spPr>
            <a:xfrm>
              <a:off x="1683835" y="2341756"/>
              <a:ext cx="1182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score: 11</a:t>
              </a:r>
              <a:endParaRPr kumimoji="1" lang="ko-KR" altLang="en-US" dirty="0"/>
            </a:p>
          </p:txBody>
        </p:sp>
        <p:cxnSp>
          <p:nvCxnSpPr>
            <p:cNvPr id="8" name="꺾인 연결선[E] 7">
              <a:extLst>
                <a:ext uri="{FF2B5EF4-FFF2-40B4-BE49-F238E27FC236}">
                  <a16:creationId xmlns:a16="http://schemas.microsoft.com/office/drawing/2014/main" id="{A738C4E8-73F2-CA4E-994D-C63BCEA87046}"/>
                </a:ext>
              </a:extLst>
            </p:cNvPr>
            <p:cNvCxnSpPr>
              <a:cxnSpLocks/>
            </p:cNvCxnSpPr>
            <p:nvPr/>
          </p:nvCxnSpPr>
          <p:spPr>
            <a:xfrm>
              <a:off x="2865864" y="3133493"/>
              <a:ext cx="1248937" cy="970156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0BCB531-525D-8041-9221-CB30239FBD97}"/>
                </a:ext>
              </a:extLst>
            </p:cNvPr>
            <p:cNvSpPr/>
            <p:nvPr/>
          </p:nvSpPr>
          <p:spPr>
            <a:xfrm>
              <a:off x="4549698" y="4059044"/>
              <a:ext cx="117758" cy="1177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오른쪽 중괄호[R] 12">
              <a:extLst>
                <a:ext uri="{FF2B5EF4-FFF2-40B4-BE49-F238E27FC236}">
                  <a16:creationId xmlns:a16="http://schemas.microsoft.com/office/drawing/2014/main" id="{FB42EBED-7A98-F048-AE7C-FC526BFCB6A5}"/>
                </a:ext>
              </a:extLst>
            </p:cNvPr>
            <p:cNvSpPr/>
            <p:nvPr/>
          </p:nvSpPr>
          <p:spPr>
            <a:xfrm>
              <a:off x="6099718" y="2341756"/>
              <a:ext cx="334536" cy="4293219"/>
            </a:xfrm>
            <a:prstGeom prst="rightBrac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텍스트상자 13">
              <a:extLst>
                <a:ext uri="{FF2B5EF4-FFF2-40B4-BE49-F238E27FC236}">
                  <a16:creationId xmlns:a16="http://schemas.microsoft.com/office/drawing/2014/main" id="{22EEA6E7-A684-1249-A865-8CACFE4F2CBF}"/>
                </a:ext>
              </a:extLst>
            </p:cNvPr>
            <p:cNvSpPr txBox="1"/>
            <p:nvPr/>
          </p:nvSpPr>
          <p:spPr>
            <a:xfrm>
              <a:off x="6519747" y="4303699"/>
              <a:ext cx="840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400px</a:t>
              </a:r>
              <a:endParaRPr kumimoji="1" lang="ko-KR" altLang="en-US" dirty="0"/>
            </a:p>
          </p:txBody>
        </p:sp>
        <p:sp>
          <p:nvSpPr>
            <p:cNvPr id="15" name="오른쪽 중괄호[R] 14">
              <a:extLst>
                <a:ext uri="{FF2B5EF4-FFF2-40B4-BE49-F238E27FC236}">
                  <a16:creationId xmlns:a16="http://schemas.microsoft.com/office/drawing/2014/main" id="{8FA86EF2-2B0B-4E4E-9B44-584C3F65DA6D}"/>
                </a:ext>
              </a:extLst>
            </p:cNvPr>
            <p:cNvSpPr/>
            <p:nvPr/>
          </p:nvSpPr>
          <p:spPr>
            <a:xfrm rot="16200000">
              <a:off x="3663177" y="-121386"/>
              <a:ext cx="334536" cy="4293219"/>
            </a:xfrm>
            <a:prstGeom prst="rightBrac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텍스트상자 15">
              <a:extLst>
                <a:ext uri="{FF2B5EF4-FFF2-40B4-BE49-F238E27FC236}">
                  <a16:creationId xmlns:a16="http://schemas.microsoft.com/office/drawing/2014/main" id="{3358BA29-E29E-A04D-AAA7-4797766FEB51}"/>
                </a:ext>
              </a:extLst>
            </p:cNvPr>
            <p:cNvSpPr txBox="1"/>
            <p:nvPr/>
          </p:nvSpPr>
          <p:spPr>
            <a:xfrm>
              <a:off x="3490332" y="1506022"/>
              <a:ext cx="840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400px</a:t>
              </a:r>
              <a:endParaRPr kumimoji="1" lang="ko-KR" altLang="en-US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C62C3DD-B3FA-C847-94A5-556BC9AF3934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4608577" y="4176802"/>
              <a:ext cx="181543" cy="975061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텍스트상자 21">
              <a:extLst>
                <a:ext uri="{FF2B5EF4-FFF2-40B4-BE49-F238E27FC236}">
                  <a16:creationId xmlns:a16="http://schemas.microsoft.com/office/drawing/2014/main" id="{2F53210F-A536-8640-9893-E0B4E9D9487D}"/>
                </a:ext>
              </a:extLst>
            </p:cNvPr>
            <p:cNvSpPr txBox="1"/>
            <p:nvPr/>
          </p:nvSpPr>
          <p:spPr>
            <a:xfrm>
              <a:off x="4330391" y="5229922"/>
              <a:ext cx="910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사과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0E13563-8931-F84F-844D-F2F3D654D8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3357" y="4204010"/>
              <a:ext cx="356838" cy="79597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텍스트상자 25">
              <a:extLst>
                <a:ext uri="{FF2B5EF4-FFF2-40B4-BE49-F238E27FC236}">
                  <a16:creationId xmlns:a16="http://schemas.microsoft.com/office/drawing/2014/main" id="{8E33BD96-97E5-464B-8D16-761F34712EF0}"/>
                </a:ext>
              </a:extLst>
            </p:cNvPr>
            <p:cNvSpPr txBox="1"/>
            <p:nvPr/>
          </p:nvSpPr>
          <p:spPr>
            <a:xfrm>
              <a:off x="3101899" y="4999980"/>
              <a:ext cx="1228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뱀의 머리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3FA3BCA-8229-2B4B-B557-921242BD9C53}"/>
                </a:ext>
              </a:extLst>
            </p:cNvPr>
            <p:cNvSpPr/>
            <p:nvPr/>
          </p:nvSpPr>
          <p:spPr>
            <a:xfrm>
              <a:off x="3865459" y="3638053"/>
              <a:ext cx="947854" cy="947854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5EB2FD8-E1A8-7B4A-9F1C-F3FDA99D9682}"/>
              </a:ext>
            </a:extLst>
          </p:cNvPr>
          <p:cNvGrpSpPr/>
          <p:nvPr/>
        </p:nvGrpSpPr>
        <p:grpSpPr>
          <a:xfrm>
            <a:off x="8025162" y="2326886"/>
            <a:ext cx="3148360" cy="3148360"/>
            <a:chOff x="7445300" y="1981202"/>
            <a:chExt cx="3148360" cy="314836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8942C2E-7D84-D545-846B-97E917F9351F}"/>
                </a:ext>
              </a:extLst>
            </p:cNvPr>
            <p:cNvSpPr/>
            <p:nvPr/>
          </p:nvSpPr>
          <p:spPr>
            <a:xfrm>
              <a:off x="7445300" y="1981202"/>
              <a:ext cx="3148360" cy="314836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8E11A7E-1F58-9B47-B537-1D76296BED48}"/>
                </a:ext>
              </a:extLst>
            </p:cNvPr>
            <p:cNvSpPr/>
            <p:nvPr/>
          </p:nvSpPr>
          <p:spPr>
            <a:xfrm>
              <a:off x="7459869" y="3355140"/>
              <a:ext cx="1397617" cy="5045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1731197-FD54-AC46-A354-E582010AD957}"/>
                </a:ext>
              </a:extLst>
            </p:cNvPr>
            <p:cNvSpPr/>
            <p:nvPr/>
          </p:nvSpPr>
          <p:spPr>
            <a:xfrm>
              <a:off x="9868532" y="3334215"/>
              <a:ext cx="524107" cy="52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오른쪽 중괄호[R] 36">
              <a:extLst>
                <a:ext uri="{FF2B5EF4-FFF2-40B4-BE49-F238E27FC236}">
                  <a16:creationId xmlns:a16="http://schemas.microsoft.com/office/drawing/2014/main" id="{47361AC1-4CCD-0A4A-B619-6809E2A45874}"/>
                </a:ext>
              </a:extLst>
            </p:cNvPr>
            <p:cNvSpPr/>
            <p:nvPr/>
          </p:nvSpPr>
          <p:spPr>
            <a:xfrm>
              <a:off x="8942980" y="3366291"/>
              <a:ext cx="189869" cy="5045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오른쪽 중괄호[R] 37">
              <a:extLst>
                <a:ext uri="{FF2B5EF4-FFF2-40B4-BE49-F238E27FC236}">
                  <a16:creationId xmlns:a16="http://schemas.microsoft.com/office/drawing/2014/main" id="{CB02BC41-FD74-2E4A-9805-648606F5D88A}"/>
                </a:ext>
              </a:extLst>
            </p:cNvPr>
            <p:cNvSpPr/>
            <p:nvPr/>
          </p:nvSpPr>
          <p:spPr>
            <a:xfrm rot="16200000">
              <a:off x="10057954" y="2891490"/>
              <a:ext cx="189869" cy="5045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텍스트상자 38">
              <a:extLst>
                <a:ext uri="{FF2B5EF4-FFF2-40B4-BE49-F238E27FC236}">
                  <a16:creationId xmlns:a16="http://schemas.microsoft.com/office/drawing/2014/main" id="{7985905A-B05E-C24F-A66E-4B5F7ABFF354}"/>
                </a:ext>
              </a:extLst>
            </p:cNvPr>
            <p:cNvSpPr txBox="1"/>
            <p:nvPr/>
          </p:nvSpPr>
          <p:spPr>
            <a:xfrm>
              <a:off x="9019481" y="3433905"/>
              <a:ext cx="692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10px</a:t>
              </a:r>
              <a:endParaRPr kumimoji="1" lang="ko-KR" altLang="en-US" dirty="0"/>
            </a:p>
          </p:txBody>
        </p:sp>
        <p:sp>
          <p:nvSpPr>
            <p:cNvPr id="40" name="텍스트상자 39">
              <a:extLst>
                <a:ext uri="{FF2B5EF4-FFF2-40B4-BE49-F238E27FC236}">
                  <a16:creationId xmlns:a16="http://schemas.microsoft.com/office/drawing/2014/main" id="{DEF744ED-8BB6-D344-A9F8-C4C1F9E69A1D}"/>
                </a:ext>
              </a:extLst>
            </p:cNvPr>
            <p:cNvSpPr txBox="1"/>
            <p:nvPr/>
          </p:nvSpPr>
          <p:spPr>
            <a:xfrm>
              <a:off x="9744608" y="2674369"/>
              <a:ext cx="692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10px</a:t>
              </a:r>
              <a:endParaRPr kumimoji="1" lang="ko-KR" altLang="en-US" dirty="0"/>
            </a:p>
          </p:txBody>
        </p: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6DD2355E-41EB-9F4A-B521-81DD0DB8F643}"/>
                </a:ext>
              </a:extLst>
            </p:cNvPr>
            <p:cNvCxnSpPr>
              <a:cxnSpLocks/>
            </p:cNvCxnSpPr>
            <p:nvPr/>
          </p:nvCxnSpPr>
          <p:spPr>
            <a:xfrm>
              <a:off x="8857486" y="2144841"/>
              <a:ext cx="0" cy="298472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2232B73A-311A-5E40-808D-08F0A5F3C649}"/>
                </a:ext>
              </a:extLst>
            </p:cNvPr>
            <p:cNvCxnSpPr>
              <a:cxnSpLocks/>
            </p:cNvCxnSpPr>
            <p:nvPr/>
          </p:nvCxnSpPr>
          <p:spPr>
            <a:xfrm>
              <a:off x="9365799" y="2144841"/>
              <a:ext cx="0" cy="298472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0E62711B-2DA0-6445-AE06-E138AA1C54F6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2" y="2341756"/>
              <a:ext cx="0" cy="256292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D560E19E-9B47-D245-BFFC-E60AEE14DCB0}"/>
                </a:ext>
              </a:extLst>
            </p:cNvPr>
            <p:cNvCxnSpPr>
              <a:cxnSpLocks/>
            </p:cNvCxnSpPr>
            <p:nvPr/>
          </p:nvCxnSpPr>
          <p:spPr>
            <a:xfrm>
              <a:off x="10382425" y="3043701"/>
              <a:ext cx="0" cy="125999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0FD65E6A-46BF-AF43-88B7-72E4A27813DE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82" y="3870851"/>
              <a:ext cx="263976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F8A4BE4C-7B9B-EF46-A385-D11C1B4ACDCF}"/>
                </a:ext>
              </a:extLst>
            </p:cNvPr>
            <p:cNvCxnSpPr>
              <a:cxnSpLocks/>
            </p:cNvCxnSpPr>
            <p:nvPr/>
          </p:nvCxnSpPr>
          <p:spPr>
            <a:xfrm>
              <a:off x="7742663" y="4409773"/>
              <a:ext cx="263976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0BE51996-7551-8541-AD59-211E3191D61C}"/>
                </a:ext>
              </a:extLst>
            </p:cNvPr>
            <p:cNvCxnSpPr>
              <a:cxnSpLocks/>
            </p:cNvCxnSpPr>
            <p:nvPr/>
          </p:nvCxnSpPr>
          <p:spPr>
            <a:xfrm>
              <a:off x="8385717" y="4948695"/>
              <a:ext cx="1215483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8BC7382D-FCC0-0D46-88D8-18BE5C5F11DE}"/>
                </a:ext>
              </a:extLst>
            </p:cNvPr>
            <p:cNvCxnSpPr>
              <a:cxnSpLocks/>
            </p:cNvCxnSpPr>
            <p:nvPr/>
          </p:nvCxnSpPr>
          <p:spPr>
            <a:xfrm>
              <a:off x="7881770" y="3334215"/>
              <a:ext cx="263976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3377DCDF-5373-5B4B-B4BF-220D353E0EF8}"/>
                </a:ext>
              </a:extLst>
            </p:cNvPr>
            <p:cNvCxnSpPr>
              <a:cxnSpLocks/>
            </p:cNvCxnSpPr>
            <p:nvPr/>
          </p:nvCxnSpPr>
          <p:spPr>
            <a:xfrm>
              <a:off x="7765407" y="2777994"/>
              <a:ext cx="263976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F30D25ED-93D9-594C-8484-1478BDE8E45C}"/>
                </a:ext>
              </a:extLst>
            </p:cNvPr>
            <p:cNvCxnSpPr>
              <a:cxnSpLocks/>
            </p:cNvCxnSpPr>
            <p:nvPr/>
          </p:nvCxnSpPr>
          <p:spPr>
            <a:xfrm>
              <a:off x="8263054" y="2221773"/>
              <a:ext cx="1481554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766756A0-D2E3-6D4F-91C3-46293CD00514}"/>
                </a:ext>
              </a:extLst>
            </p:cNvPr>
            <p:cNvCxnSpPr>
              <a:cxnSpLocks/>
            </p:cNvCxnSpPr>
            <p:nvPr/>
          </p:nvCxnSpPr>
          <p:spPr>
            <a:xfrm>
              <a:off x="8296507" y="2221773"/>
              <a:ext cx="0" cy="280748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7109A53D-8A5F-AC40-9DF4-488053B37BD6}"/>
                </a:ext>
              </a:extLst>
            </p:cNvPr>
            <p:cNvCxnSpPr>
              <a:cxnSpLocks/>
            </p:cNvCxnSpPr>
            <p:nvPr/>
          </p:nvCxnSpPr>
          <p:spPr>
            <a:xfrm>
              <a:off x="7746679" y="2674369"/>
              <a:ext cx="0" cy="173540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185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6E6B58-3AC9-0A49-B44B-E28051FD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게임 종료 화면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22BF8EF-3007-9A48-8E31-84AE378ACCF9}"/>
              </a:ext>
            </a:extLst>
          </p:cNvPr>
          <p:cNvGrpSpPr/>
          <p:nvPr/>
        </p:nvGrpSpPr>
        <p:grpSpPr>
          <a:xfrm>
            <a:off x="1639226" y="1394512"/>
            <a:ext cx="5675971" cy="5128953"/>
            <a:chOff x="1683835" y="1506022"/>
            <a:chExt cx="5675971" cy="512895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F6DBCFE-B0AA-154F-958F-61D48A4F2EFA}"/>
                </a:ext>
              </a:extLst>
            </p:cNvPr>
            <p:cNvSpPr/>
            <p:nvPr/>
          </p:nvSpPr>
          <p:spPr>
            <a:xfrm>
              <a:off x="1683835" y="2341756"/>
              <a:ext cx="4293219" cy="4293219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텍스트상자 5">
              <a:extLst>
                <a:ext uri="{FF2B5EF4-FFF2-40B4-BE49-F238E27FC236}">
                  <a16:creationId xmlns:a16="http://schemas.microsoft.com/office/drawing/2014/main" id="{EBE1A85D-FC9E-C04B-B508-7D9ED267EDA4}"/>
                </a:ext>
              </a:extLst>
            </p:cNvPr>
            <p:cNvSpPr txBox="1"/>
            <p:nvPr/>
          </p:nvSpPr>
          <p:spPr>
            <a:xfrm>
              <a:off x="1683835" y="2341756"/>
              <a:ext cx="1182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score: 9</a:t>
              </a:r>
              <a:endParaRPr kumimoji="1" lang="ko-KR" altLang="en-US" dirty="0"/>
            </a:p>
          </p:txBody>
        </p:sp>
        <p:cxnSp>
          <p:nvCxnSpPr>
            <p:cNvPr id="8" name="꺾인 연결선[E] 7">
              <a:extLst>
                <a:ext uri="{FF2B5EF4-FFF2-40B4-BE49-F238E27FC236}">
                  <a16:creationId xmlns:a16="http://schemas.microsoft.com/office/drawing/2014/main" id="{A738C4E8-73F2-CA4E-994D-C63BCEA87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3835" y="4103649"/>
              <a:ext cx="2430966" cy="802888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0BCB531-525D-8041-9221-CB30239FBD97}"/>
                </a:ext>
              </a:extLst>
            </p:cNvPr>
            <p:cNvSpPr/>
            <p:nvPr/>
          </p:nvSpPr>
          <p:spPr>
            <a:xfrm>
              <a:off x="1806498" y="4555273"/>
              <a:ext cx="117758" cy="1177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오른쪽 중괄호[R] 12">
              <a:extLst>
                <a:ext uri="{FF2B5EF4-FFF2-40B4-BE49-F238E27FC236}">
                  <a16:creationId xmlns:a16="http://schemas.microsoft.com/office/drawing/2014/main" id="{FB42EBED-7A98-F048-AE7C-FC526BFCB6A5}"/>
                </a:ext>
              </a:extLst>
            </p:cNvPr>
            <p:cNvSpPr/>
            <p:nvPr/>
          </p:nvSpPr>
          <p:spPr>
            <a:xfrm>
              <a:off x="6099718" y="2341756"/>
              <a:ext cx="334536" cy="4293219"/>
            </a:xfrm>
            <a:prstGeom prst="rightBrac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텍스트상자 13">
              <a:extLst>
                <a:ext uri="{FF2B5EF4-FFF2-40B4-BE49-F238E27FC236}">
                  <a16:creationId xmlns:a16="http://schemas.microsoft.com/office/drawing/2014/main" id="{22EEA6E7-A684-1249-A865-8CACFE4F2CBF}"/>
                </a:ext>
              </a:extLst>
            </p:cNvPr>
            <p:cNvSpPr txBox="1"/>
            <p:nvPr/>
          </p:nvSpPr>
          <p:spPr>
            <a:xfrm>
              <a:off x="6519747" y="4303699"/>
              <a:ext cx="840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400px</a:t>
              </a:r>
              <a:endParaRPr kumimoji="1" lang="ko-KR" altLang="en-US" dirty="0"/>
            </a:p>
          </p:txBody>
        </p:sp>
        <p:sp>
          <p:nvSpPr>
            <p:cNvPr id="15" name="오른쪽 중괄호[R] 14">
              <a:extLst>
                <a:ext uri="{FF2B5EF4-FFF2-40B4-BE49-F238E27FC236}">
                  <a16:creationId xmlns:a16="http://schemas.microsoft.com/office/drawing/2014/main" id="{8FA86EF2-2B0B-4E4E-9B44-584C3F65DA6D}"/>
                </a:ext>
              </a:extLst>
            </p:cNvPr>
            <p:cNvSpPr/>
            <p:nvPr/>
          </p:nvSpPr>
          <p:spPr>
            <a:xfrm rot="16200000">
              <a:off x="3663177" y="-121386"/>
              <a:ext cx="334536" cy="4293219"/>
            </a:xfrm>
            <a:prstGeom prst="rightBrac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텍스트상자 15">
              <a:extLst>
                <a:ext uri="{FF2B5EF4-FFF2-40B4-BE49-F238E27FC236}">
                  <a16:creationId xmlns:a16="http://schemas.microsoft.com/office/drawing/2014/main" id="{3358BA29-E29E-A04D-AAA7-4797766FEB51}"/>
                </a:ext>
              </a:extLst>
            </p:cNvPr>
            <p:cNvSpPr txBox="1"/>
            <p:nvPr/>
          </p:nvSpPr>
          <p:spPr>
            <a:xfrm>
              <a:off x="3490332" y="1506022"/>
              <a:ext cx="840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400px</a:t>
              </a:r>
              <a:endParaRPr kumimoji="1" lang="ko-KR" altLang="en-US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0E13563-8931-F84F-844D-F2F3D654D823}"/>
                </a:ext>
              </a:extLst>
            </p:cNvPr>
            <p:cNvCxnSpPr>
              <a:cxnSpLocks/>
            </p:cNvCxnSpPr>
            <p:nvPr/>
          </p:nvCxnSpPr>
          <p:spPr>
            <a:xfrm>
              <a:off x="1806498" y="5055801"/>
              <a:ext cx="1025913" cy="657858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텍스트상자 25">
              <a:extLst>
                <a:ext uri="{FF2B5EF4-FFF2-40B4-BE49-F238E27FC236}">
                  <a16:creationId xmlns:a16="http://schemas.microsoft.com/office/drawing/2014/main" id="{8E33BD96-97E5-464B-8D16-761F34712EF0}"/>
                </a:ext>
              </a:extLst>
            </p:cNvPr>
            <p:cNvSpPr txBox="1"/>
            <p:nvPr/>
          </p:nvSpPr>
          <p:spPr>
            <a:xfrm>
              <a:off x="2832411" y="5713659"/>
              <a:ext cx="1228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뱀의 머리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927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</Words>
  <Application>Microsoft Macintosh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게임 진행 화면</vt:lpstr>
      <vt:lpstr>게임 종료 화면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진행 화면</dc:title>
  <dc:creator>TAEBOK LEE</dc:creator>
  <cp:lastModifiedBy>TAEBOK LEE</cp:lastModifiedBy>
  <cp:revision>3</cp:revision>
  <dcterms:created xsi:type="dcterms:W3CDTF">2018-04-30T06:01:21Z</dcterms:created>
  <dcterms:modified xsi:type="dcterms:W3CDTF">2018-04-30T06:55:00Z</dcterms:modified>
</cp:coreProperties>
</file>