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rv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Courier Prim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YuVQRWlWWpR3u7V/jLCkbFbR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vo-regular.fntdata"/><Relationship Id="rId21" Type="http://schemas.openxmlformats.org/officeDocument/2006/relationships/slide" Target="slides/slide17.xml"/><Relationship Id="rId24" Type="http://schemas.openxmlformats.org/officeDocument/2006/relationships/font" Target="fonts/Arvo-italic.fntdata"/><Relationship Id="rId23" Type="http://schemas.openxmlformats.org/officeDocument/2006/relationships/font" Target="fonts/Ar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Arvo-boldItalic.fntdata"/><Relationship Id="rId28" Type="http://schemas.openxmlformats.org/officeDocument/2006/relationships/font" Target="fonts/CourierPrime-bold.fntdata"/><Relationship Id="rId27" Type="http://schemas.openxmlformats.org/officeDocument/2006/relationships/font" Target="fonts/CourierPrim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urierPrim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ourierPrim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837a02d0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837a02d0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837a02d02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837a02d02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837a02d02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837a02d02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837a02d0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837a02d0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837a02d02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837a02d0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837a02d02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837a02d02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837a02d02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837a02d02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f13b92a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df13b92a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f13b92a7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df13b92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837a02d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837a02d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837a02d0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837a02d0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584575" y="790275"/>
            <a:ext cx="39000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713275" y="4028425"/>
            <a:ext cx="2828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 rot="900845">
            <a:off x="-556894" y="4695602"/>
            <a:ext cx="1437365" cy="723552"/>
          </a:xfrm>
          <a:custGeom>
            <a:rect b="b" l="l" r="r" t="t"/>
            <a:pathLst>
              <a:path extrusionOk="0" h="51039" w="101391">
                <a:moveTo>
                  <a:pt x="33038" y="1"/>
                </a:moveTo>
                <a:cubicBezTo>
                  <a:pt x="25824" y="1"/>
                  <a:pt x="18613" y="1403"/>
                  <a:pt x="11972" y="4218"/>
                </a:cubicBezTo>
                <a:cubicBezTo>
                  <a:pt x="8976" y="5489"/>
                  <a:pt x="5954" y="7162"/>
                  <a:pt x="4255" y="9938"/>
                </a:cubicBezTo>
                <a:cubicBezTo>
                  <a:pt x="0" y="16916"/>
                  <a:pt x="2270" y="30055"/>
                  <a:pt x="9741" y="33648"/>
                </a:cubicBezTo>
                <a:cubicBezTo>
                  <a:pt x="13983" y="35684"/>
                  <a:pt x="18094" y="36916"/>
                  <a:pt x="22141" y="39588"/>
                </a:cubicBezTo>
                <a:cubicBezTo>
                  <a:pt x="27044" y="42831"/>
                  <a:pt x="31467" y="47085"/>
                  <a:pt x="37005" y="49251"/>
                </a:cubicBezTo>
                <a:cubicBezTo>
                  <a:pt x="40428" y="50591"/>
                  <a:pt x="44110" y="51039"/>
                  <a:pt x="47799" y="51039"/>
                </a:cubicBezTo>
                <a:cubicBezTo>
                  <a:pt x="49002" y="51039"/>
                  <a:pt x="50206" y="50991"/>
                  <a:pt x="51402" y="50911"/>
                </a:cubicBezTo>
                <a:cubicBezTo>
                  <a:pt x="63594" y="50133"/>
                  <a:pt x="75372" y="46307"/>
                  <a:pt x="86850" y="42130"/>
                </a:cubicBezTo>
                <a:cubicBezTo>
                  <a:pt x="91701" y="40366"/>
                  <a:pt x="97032" y="38045"/>
                  <a:pt x="98887" y="33246"/>
                </a:cubicBezTo>
                <a:cubicBezTo>
                  <a:pt x="101390" y="26786"/>
                  <a:pt x="95904" y="19718"/>
                  <a:pt x="89561" y="16929"/>
                </a:cubicBezTo>
                <a:cubicBezTo>
                  <a:pt x="83232" y="14140"/>
                  <a:pt x="76033" y="13972"/>
                  <a:pt x="69522" y="11637"/>
                </a:cubicBezTo>
                <a:cubicBezTo>
                  <a:pt x="64865" y="9964"/>
                  <a:pt x="60676" y="7240"/>
                  <a:pt x="56201" y="5126"/>
                </a:cubicBezTo>
                <a:cubicBezTo>
                  <a:pt x="48989" y="1714"/>
                  <a:pt x="41012" y="1"/>
                  <a:pt x="33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93075" y="3908550"/>
            <a:ext cx="991099" cy="714493"/>
          </a:xfrm>
          <a:custGeom>
            <a:rect b="b" l="l" r="r" t="t"/>
            <a:pathLst>
              <a:path extrusionOk="0" h="45444" w="63037">
                <a:moveTo>
                  <a:pt x="31036" y="0"/>
                </a:moveTo>
                <a:cubicBezTo>
                  <a:pt x="30674" y="0"/>
                  <a:pt x="30313" y="28"/>
                  <a:pt x="29962" y="80"/>
                </a:cubicBezTo>
                <a:cubicBezTo>
                  <a:pt x="27939" y="378"/>
                  <a:pt x="26097" y="1325"/>
                  <a:pt x="24437" y="2492"/>
                </a:cubicBezTo>
                <a:cubicBezTo>
                  <a:pt x="21298" y="4710"/>
                  <a:pt x="18795" y="7706"/>
                  <a:pt x="15552" y="9808"/>
                </a:cubicBezTo>
                <a:cubicBezTo>
                  <a:pt x="14125" y="10729"/>
                  <a:pt x="12517" y="11066"/>
                  <a:pt x="11051" y="11857"/>
                </a:cubicBezTo>
                <a:cubicBezTo>
                  <a:pt x="9080" y="12908"/>
                  <a:pt x="8950" y="14931"/>
                  <a:pt x="8042" y="16721"/>
                </a:cubicBezTo>
                <a:cubicBezTo>
                  <a:pt x="6576" y="19626"/>
                  <a:pt x="2374" y="20249"/>
                  <a:pt x="857" y="23128"/>
                </a:cubicBezTo>
                <a:cubicBezTo>
                  <a:pt x="0" y="24750"/>
                  <a:pt x="247" y="26812"/>
                  <a:pt x="1181" y="28394"/>
                </a:cubicBezTo>
                <a:cubicBezTo>
                  <a:pt x="2115" y="29990"/>
                  <a:pt x="3645" y="31144"/>
                  <a:pt x="5305" y="31948"/>
                </a:cubicBezTo>
                <a:cubicBezTo>
                  <a:pt x="10390" y="34451"/>
                  <a:pt x="16603" y="33972"/>
                  <a:pt x="21557" y="36708"/>
                </a:cubicBezTo>
                <a:cubicBezTo>
                  <a:pt x="25007" y="38615"/>
                  <a:pt x="27537" y="41896"/>
                  <a:pt x="31013" y="43738"/>
                </a:cubicBezTo>
                <a:cubicBezTo>
                  <a:pt x="33277" y="44927"/>
                  <a:pt x="35838" y="45444"/>
                  <a:pt x="38393" y="45444"/>
                </a:cubicBezTo>
                <a:cubicBezTo>
                  <a:pt x="38765" y="45444"/>
                  <a:pt x="39137" y="45433"/>
                  <a:pt x="39508" y="45411"/>
                </a:cubicBezTo>
                <a:cubicBezTo>
                  <a:pt x="41039" y="45321"/>
                  <a:pt x="42595" y="45048"/>
                  <a:pt x="43944" y="44348"/>
                </a:cubicBezTo>
                <a:cubicBezTo>
                  <a:pt x="45916" y="43310"/>
                  <a:pt x="47330" y="41442"/>
                  <a:pt x="48315" y="39445"/>
                </a:cubicBezTo>
                <a:cubicBezTo>
                  <a:pt x="49288" y="37461"/>
                  <a:pt x="49898" y="35307"/>
                  <a:pt x="50689" y="33219"/>
                </a:cubicBezTo>
                <a:cubicBezTo>
                  <a:pt x="50948" y="32519"/>
                  <a:pt x="51247" y="31805"/>
                  <a:pt x="51739" y="31235"/>
                </a:cubicBezTo>
                <a:cubicBezTo>
                  <a:pt x="52388" y="30470"/>
                  <a:pt x="53348" y="30016"/>
                  <a:pt x="54256" y="29575"/>
                </a:cubicBezTo>
                <a:cubicBezTo>
                  <a:pt x="56266" y="28602"/>
                  <a:pt x="58277" y="27486"/>
                  <a:pt x="59768" y="25826"/>
                </a:cubicBezTo>
                <a:cubicBezTo>
                  <a:pt x="62258" y="23063"/>
                  <a:pt x="63037" y="18926"/>
                  <a:pt x="61830" y="15424"/>
                </a:cubicBezTo>
                <a:cubicBezTo>
                  <a:pt x="60611" y="11909"/>
                  <a:pt x="57498" y="9159"/>
                  <a:pt x="53893" y="8290"/>
                </a:cubicBezTo>
                <a:cubicBezTo>
                  <a:pt x="52725" y="8005"/>
                  <a:pt x="51539" y="7907"/>
                  <a:pt x="50343" y="7907"/>
                </a:cubicBezTo>
                <a:cubicBezTo>
                  <a:pt x="47729" y="7907"/>
                  <a:pt x="45066" y="8374"/>
                  <a:pt x="42441" y="8374"/>
                </a:cubicBezTo>
                <a:cubicBezTo>
                  <a:pt x="41518" y="8374"/>
                  <a:pt x="40600" y="8317"/>
                  <a:pt x="39690" y="8160"/>
                </a:cubicBezTo>
                <a:cubicBezTo>
                  <a:pt x="38639" y="7992"/>
                  <a:pt x="37576" y="7642"/>
                  <a:pt x="36875" y="6850"/>
                </a:cubicBezTo>
                <a:cubicBezTo>
                  <a:pt x="35721" y="5514"/>
                  <a:pt x="36058" y="3400"/>
                  <a:pt x="35124" y="1896"/>
                </a:cubicBezTo>
                <a:cubicBezTo>
                  <a:pt x="34298" y="549"/>
                  <a:pt x="32656" y="0"/>
                  <a:pt x="31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 rot="-8100000">
            <a:off x="8031784" y="-331358"/>
            <a:ext cx="1690384" cy="1365937"/>
          </a:xfrm>
          <a:custGeom>
            <a:rect b="b" l="l" r="r" t="t"/>
            <a:pathLst>
              <a:path extrusionOk="0" h="54638" w="67616">
                <a:moveTo>
                  <a:pt x="38404" y="0"/>
                </a:moveTo>
                <a:cubicBezTo>
                  <a:pt x="38114" y="0"/>
                  <a:pt x="37825" y="16"/>
                  <a:pt x="37537" y="45"/>
                </a:cubicBezTo>
                <a:cubicBezTo>
                  <a:pt x="36448" y="149"/>
                  <a:pt x="35332" y="473"/>
                  <a:pt x="34528" y="1225"/>
                </a:cubicBezTo>
                <a:cubicBezTo>
                  <a:pt x="33011" y="2652"/>
                  <a:pt x="33088" y="5026"/>
                  <a:pt x="33037" y="7114"/>
                </a:cubicBezTo>
                <a:cubicBezTo>
                  <a:pt x="32998" y="9202"/>
                  <a:pt x="32388" y="11706"/>
                  <a:pt x="30391" y="12328"/>
                </a:cubicBezTo>
                <a:cubicBezTo>
                  <a:pt x="30083" y="12422"/>
                  <a:pt x="29765" y="12461"/>
                  <a:pt x="29444" y="12461"/>
                </a:cubicBezTo>
                <a:cubicBezTo>
                  <a:pt x="28968" y="12461"/>
                  <a:pt x="28488" y="12374"/>
                  <a:pt x="28030" y="12250"/>
                </a:cubicBezTo>
                <a:cubicBezTo>
                  <a:pt x="25929" y="11654"/>
                  <a:pt x="24152" y="10266"/>
                  <a:pt x="22414" y="8943"/>
                </a:cubicBezTo>
                <a:cubicBezTo>
                  <a:pt x="20676" y="7620"/>
                  <a:pt x="18847" y="6297"/>
                  <a:pt x="16707" y="5843"/>
                </a:cubicBezTo>
                <a:cubicBezTo>
                  <a:pt x="16288" y="5757"/>
                  <a:pt x="15854" y="5713"/>
                  <a:pt x="15420" y="5713"/>
                </a:cubicBezTo>
                <a:cubicBezTo>
                  <a:pt x="13633" y="5713"/>
                  <a:pt x="11829" y="6449"/>
                  <a:pt x="10974" y="7983"/>
                </a:cubicBezTo>
                <a:cubicBezTo>
                  <a:pt x="9975" y="9773"/>
                  <a:pt x="10572" y="12134"/>
                  <a:pt x="11947" y="13651"/>
                </a:cubicBezTo>
                <a:cubicBezTo>
                  <a:pt x="13322" y="15156"/>
                  <a:pt x="15319" y="15960"/>
                  <a:pt x="17316" y="16427"/>
                </a:cubicBezTo>
                <a:cubicBezTo>
                  <a:pt x="19625" y="16972"/>
                  <a:pt x="22103" y="17166"/>
                  <a:pt x="24113" y="18424"/>
                </a:cubicBezTo>
                <a:cubicBezTo>
                  <a:pt x="26136" y="19682"/>
                  <a:pt x="27433" y="22549"/>
                  <a:pt x="26059" y="24481"/>
                </a:cubicBezTo>
                <a:cubicBezTo>
                  <a:pt x="25040" y="24835"/>
                  <a:pt x="23990" y="24986"/>
                  <a:pt x="22930" y="24986"/>
                </a:cubicBezTo>
                <a:cubicBezTo>
                  <a:pt x="20491" y="24986"/>
                  <a:pt x="17999" y="24187"/>
                  <a:pt x="15721" y="23210"/>
                </a:cubicBezTo>
                <a:cubicBezTo>
                  <a:pt x="12466" y="21809"/>
                  <a:pt x="9275" y="20020"/>
                  <a:pt x="5747" y="19617"/>
                </a:cubicBezTo>
                <a:cubicBezTo>
                  <a:pt x="5405" y="19580"/>
                  <a:pt x="5056" y="19556"/>
                  <a:pt x="4707" y="19556"/>
                </a:cubicBezTo>
                <a:cubicBezTo>
                  <a:pt x="3746" y="19556"/>
                  <a:pt x="2788" y="19733"/>
                  <a:pt x="1998" y="20266"/>
                </a:cubicBezTo>
                <a:cubicBezTo>
                  <a:pt x="714" y="21122"/>
                  <a:pt x="131" y="22756"/>
                  <a:pt x="92" y="24313"/>
                </a:cubicBezTo>
                <a:cubicBezTo>
                  <a:pt x="1" y="27815"/>
                  <a:pt x="2323" y="31044"/>
                  <a:pt x="5293" y="32925"/>
                </a:cubicBezTo>
                <a:cubicBezTo>
                  <a:pt x="8250" y="34806"/>
                  <a:pt x="11778" y="35545"/>
                  <a:pt x="15254" y="36064"/>
                </a:cubicBezTo>
                <a:cubicBezTo>
                  <a:pt x="18717" y="36583"/>
                  <a:pt x="22258" y="36920"/>
                  <a:pt x="25553" y="38113"/>
                </a:cubicBezTo>
                <a:cubicBezTo>
                  <a:pt x="27135" y="38684"/>
                  <a:pt x="28743" y="39540"/>
                  <a:pt x="29496" y="41045"/>
                </a:cubicBezTo>
                <a:cubicBezTo>
                  <a:pt x="30170" y="42407"/>
                  <a:pt x="30002" y="44015"/>
                  <a:pt x="29807" y="45519"/>
                </a:cubicBezTo>
                <a:cubicBezTo>
                  <a:pt x="29509" y="47984"/>
                  <a:pt x="29145" y="50604"/>
                  <a:pt x="27524" y="52497"/>
                </a:cubicBezTo>
                <a:cubicBezTo>
                  <a:pt x="27561" y="52456"/>
                  <a:pt x="27655" y="52438"/>
                  <a:pt x="27794" y="52438"/>
                </a:cubicBezTo>
                <a:cubicBezTo>
                  <a:pt x="28826" y="52438"/>
                  <a:pt x="32319" y="53458"/>
                  <a:pt x="32868" y="53561"/>
                </a:cubicBezTo>
                <a:cubicBezTo>
                  <a:pt x="34697" y="53924"/>
                  <a:pt x="36629" y="54521"/>
                  <a:pt x="38471" y="54638"/>
                </a:cubicBezTo>
                <a:cubicBezTo>
                  <a:pt x="38588" y="51395"/>
                  <a:pt x="36539" y="48139"/>
                  <a:pt x="39042" y="45403"/>
                </a:cubicBezTo>
                <a:cubicBezTo>
                  <a:pt x="40797" y="43494"/>
                  <a:pt x="42997" y="42946"/>
                  <a:pt x="45309" y="42946"/>
                </a:cubicBezTo>
                <a:cubicBezTo>
                  <a:pt x="47285" y="42946"/>
                  <a:pt x="49342" y="43346"/>
                  <a:pt x="51273" y="43639"/>
                </a:cubicBezTo>
                <a:cubicBezTo>
                  <a:pt x="53625" y="43996"/>
                  <a:pt x="56002" y="44174"/>
                  <a:pt x="58378" y="44174"/>
                </a:cubicBezTo>
                <a:cubicBezTo>
                  <a:pt x="58937" y="44174"/>
                  <a:pt x="59496" y="44164"/>
                  <a:pt x="60054" y="44145"/>
                </a:cubicBezTo>
                <a:cubicBezTo>
                  <a:pt x="62259" y="44054"/>
                  <a:pt x="64723" y="43678"/>
                  <a:pt x="66046" y="41914"/>
                </a:cubicBezTo>
                <a:cubicBezTo>
                  <a:pt x="66889" y="40798"/>
                  <a:pt x="67084" y="39345"/>
                  <a:pt x="67253" y="37958"/>
                </a:cubicBezTo>
                <a:cubicBezTo>
                  <a:pt x="67499" y="35869"/>
                  <a:pt x="67616" y="33496"/>
                  <a:pt x="66176" y="31978"/>
                </a:cubicBezTo>
                <a:cubicBezTo>
                  <a:pt x="65255" y="31006"/>
                  <a:pt x="63867" y="30616"/>
                  <a:pt x="62531" y="30513"/>
                </a:cubicBezTo>
                <a:cubicBezTo>
                  <a:pt x="62198" y="30485"/>
                  <a:pt x="61865" y="30472"/>
                  <a:pt x="61534" y="30472"/>
                </a:cubicBezTo>
                <a:cubicBezTo>
                  <a:pt x="57988" y="30472"/>
                  <a:pt x="54564" y="31952"/>
                  <a:pt x="51053" y="32640"/>
                </a:cubicBezTo>
                <a:cubicBezTo>
                  <a:pt x="49513" y="32949"/>
                  <a:pt x="47944" y="33102"/>
                  <a:pt x="46373" y="33102"/>
                </a:cubicBezTo>
                <a:cubicBezTo>
                  <a:pt x="45641" y="33102"/>
                  <a:pt x="44908" y="33069"/>
                  <a:pt x="44178" y="33003"/>
                </a:cubicBezTo>
                <a:cubicBezTo>
                  <a:pt x="42336" y="32834"/>
                  <a:pt x="40235" y="32251"/>
                  <a:pt x="39522" y="30539"/>
                </a:cubicBezTo>
                <a:cubicBezTo>
                  <a:pt x="38964" y="29229"/>
                  <a:pt x="39496" y="27646"/>
                  <a:pt x="40495" y="26622"/>
                </a:cubicBezTo>
                <a:cubicBezTo>
                  <a:pt x="41480" y="25597"/>
                  <a:pt x="42868" y="25052"/>
                  <a:pt x="44243" y="24676"/>
                </a:cubicBezTo>
                <a:cubicBezTo>
                  <a:pt x="45965" y="24206"/>
                  <a:pt x="47755" y="23971"/>
                  <a:pt x="49539" y="23971"/>
                </a:cubicBezTo>
                <a:cubicBezTo>
                  <a:pt x="49676" y="23971"/>
                  <a:pt x="49813" y="23973"/>
                  <a:pt x="49950" y="23976"/>
                </a:cubicBezTo>
                <a:cubicBezTo>
                  <a:pt x="52687" y="24027"/>
                  <a:pt x="55480" y="24621"/>
                  <a:pt x="58187" y="24621"/>
                </a:cubicBezTo>
                <a:cubicBezTo>
                  <a:pt x="59560" y="24621"/>
                  <a:pt x="60911" y="24468"/>
                  <a:pt x="62220" y="24014"/>
                </a:cubicBezTo>
                <a:cubicBezTo>
                  <a:pt x="64230" y="23314"/>
                  <a:pt x="66176" y="21317"/>
                  <a:pt x="65515" y="19293"/>
                </a:cubicBezTo>
                <a:cubicBezTo>
                  <a:pt x="65190" y="18307"/>
                  <a:pt x="64334" y="17594"/>
                  <a:pt x="63439" y="17088"/>
                </a:cubicBezTo>
                <a:cubicBezTo>
                  <a:pt x="61161" y="15775"/>
                  <a:pt x="58492" y="15343"/>
                  <a:pt x="55843" y="15343"/>
                </a:cubicBezTo>
                <a:cubicBezTo>
                  <a:pt x="55325" y="15343"/>
                  <a:pt x="54808" y="15359"/>
                  <a:pt x="54295" y="15389"/>
                </a:cubicBezTo>
                <a:cubicBezTo>
                  <a:pt x="51169" y="15571"/>
                  <a:pt x="48069" y="16219"/>
                  <a:pt x="44930" y="16414"/>
                </a:cubicBezTo>
                <a:cubicBezTo>
                  <a:pt x="44728" y="16425"/>
                  <a:pt x="44523" y="16434"/>
                  <a:pt x="44319" y="16434"/>
                </a:cubicBezTo>
                <a:cubicBezTo>
                  <a:pt x="43830" y="16434"/>
                  <a:pt x="43342" y="16382"/>
                  <a:pt x="42894" y="16180"/>
                </a:cubicBezTo>
                <a:cubicBezTo>
                  <a:pt x="41143" y="15363"/>
                  <a:pt x="41195" y="12769"/>
                  <a:pt x="42090" y="11044"/>
                </a:cubicBezTo>
                <a:cubicBezTo>
                  <a:pt x="42985" y="9319"/>
                  <a:pt x="44451" y="7814"/>
                  <a:pt x="44697" y="5895"/>
                </a:cubicBezTo>
                <a:cubicBezTo>
                  <a:pt x="44918" y="4131"/>
                  <a:pt x="43997" y="2341"/>
                  <a:pt x="42583" y="1290"/>
                </a:cubicBezTo>
                <a:cubicBezTo>
                  <a:pt x="41388" y="400"/>
                  <a:pt x="39894" y="0"/>
                  <a:pt x="384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/>
          <p:nvPr/>
        </p:nvSpPr>
        <p:spPr>
          <a:xfrm rot="3719526">
            <a:off x="-506686" y="3944132"/>
            <a:ext cx="1668211" cy="1610317"/>
          </a:xfrm>
          <a:custGeom>
            <a:rect b="b" l="l" r="r" t="t"/>
            <a:pathLst>
              <a:path extrusionOk="0" h="58495" w="60598">
                <a:moveTo>
                  <a:pt x="50988" y="1"/>
                </a:moveTo>
                <a:cubicBezTo>
                  <a:pt x="48308" y="1"/>
                  <a:pt x="45479" y="936"/>
                  <a:pt x="43179" y="2361"/>
                </a:cubicBezTo>
                <a:cubicBezTo>
                  <a:pt x="38989" y="4955"/>
                  <a:pt x="35721" y="8846"/>
                  <a:pt x="31505" y="11401"/>
                </a:cubicBezTo>
                <a:cubicBezTo>
                  <a:pt x="27588" y="13788"/>
                  <a:pt x="23062" y="14890"/>
                  <a:pt x="18652" y="16187"/>
                </a:cubicBezTo>
                <a:cubicBezTo>
                  <a:pt x="11725" y="18211"/>
                  <a:pt x="3489" y="21622"/>
                  <a:pt x="2062" y="29651"/>
                </a:cubicBezTo>
                <a:cubicBezTo>
                  <a:pt x="0" y="41259"/>
                  <a:pt x="8288" y="45928"/>
                  <a:pt x="17368" y="49690"/>
                </a:cubicBezTo>
                <a:cubicBezTo>
                  <a:pt x="23062" y="52063"/>
                  <a:pt x="27082" y="57757"/>
                  <a:pt x="33373" y="58419"/>
                </a:cubicBezTo>
                <a:cubicBezTo>
                  <a:pt x="33860" y="58470"/>
                  <a:pt x="34351" y="58495"/>
                  <a:pt x="34843" y="58495"/>
                </a:cubicBezTo>
                <a:cubicBezTo>
                  <a:pt x="39638" y="58495"/>
                  <a:pt x="44563" y="56115"/>
                  <a:pt x="46927" y="51869"/>
                </a:cubicBezTo>
                <a:cubicBezTo>
                  <a:pt x="50663" y="45163"/>
                  <a:pt x="48159" y="36629"/>
                  <a:pt x="50507" y="29339"/>
                </a:cubicBezTo>
                <a:cubicBezTo>
                  <a:pt x="52037" y="24553"/>
                  <a:pt x="55539" y="20675"/>
                  <a:pt x="57757" y="16161"/>
                </a:cubicBezTo>
                <a:cubicBezTo>
                  <a:pt x="59975" y="11661"/>
                  <a:pt x="60598" y="5564"/>
                  <a:pt x="56914" y="2140"/>
                </a:cubicBezTo>
                <a:cubicBezTo>
                  <a:pt x="55289" y="631"/>
                  <a:pt x="53188" y="1"/>
                  <a:pt x="50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/>
          <p:nvPr/>
        </p:nvSpPr>
        <p:spPr>
          <a:xfrm rot="3719526">
            <a:off x="-329568" y="4306522"/>
            <a:ext cx="1115508" cy="946589"/>
          </a:xfrm>
          <a:custGeom>
            <a:rect b="b" l="l" r="r" t="t"/>
            <a:pathLst>
              <a:path extrusionOk="0" fill="none" h="34385" w="40521">
                <a:moveTo>
                  <a:pt x="14152" y="6421"/>
                </a:moveTo>
                <a:cubicBezTo>
                  <a:pt x="16940" y="6161"/>
                  <a:pt x="19781" y="6044"/>
                  <a:pt x="22414" y="5085"/>
                </a:cubicBezTo>
                <a:cubicBezTo>
                  <a:pt x="25228" y="4047"/>
                  <a:pt x="27654" y="2114"/>
                  <a:pt x="30468" y="1051"/>
                </a:cubicBezTo>
                <a:cubicBezTo>
                  <a:pt x="33283" y="0"/>
                  <a:pt x="36954" y="130"/>
                  <a:pt x="38718" y="2555"/>
                </a:cubicBezTo>
                <a:cubicBezTo>
                  <a:pt x="40520" y="5046"/>
                  <a:pt x="39418" y="8613"/>
                  <a:pt x="37550" y="11051"/>
                </a:cubicBezTo>
                <a:cubicBezTo>
                  <a:pt x="35695" y="13476"/>
                  <a:pt x="33140" y="15383"/>
                  <a:pt x="31649" y="18068"/>
                </a:cubicBezTo>
                <a:cubicBezTo>
                  <a:pt x="29379" y="22154"/>
                  <a:pt x="29859" y="27562"/>
                  <a:pt x="26837" y="31129"/>
                </a:cubicBezTo>
                <a:cubicBezTo>
                  <a:pt x="24710" y="33620"/>
                  <a:pt x="21000" y="34385"/>
                  <a:pt x="17939" y="33438"/>
                </a:cubicBezTo>
                <a:cubicBezTo>
                  <a:pt x="14255" y="32297"/>
                  <a:pt x="12530" y="28405"/>
                  <a:pt x="9392" y="26304"/>
                </a:cubicBezTo>
                <a:cubicBezTo>
                  <a:pt x="4411" y="22971"/>
                  <a:pt x="1" y="19196"/>
                  <a:pt x="2621" y="12491"/>
                </a:cubicBezTo>
                <a:cubicBezTo>
                  <a:pt x="4437" y="7873"/>
                  <a:pt x="9755" y="6810"/>
                  <a:pt x="14152" y="6421"/>
                </a:cubicBezTo>
                <a:close/>
              </a:path>
            </a:pathLst>
          </a:custGeom>
          <a:noFill/>
          <a:ln cap="flat" cmpd="sng" w="47350">
            <a:solidFill>
              <a:schemeClr val="accent3"/>
            </a:solidFill>
            <a:prstDash val="solid"/>
            <a:miter lim="1297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778175" y="566550"/>
            <a:ext cx="7581000" cy="40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/>
          <p:nvPr/>
        </p:nvSpPr>
        <p:spPr>
          <a:xfrm>
            <a:off x="387975" y="178000"/>
            <a:ext cx="650500" cy="1697625"/>
          </a:xfrm>
          <a:custGeom>
            <a:rect b="b" l="l" r="r" t="t"/>
            <a:pathLst>
              <a:path extrusionOk="0" h="67905" w="26020">
                <a:moveTo>
                  <a:pt x="10608" y="0"/>
                </a:moveTo>
                <a:cubicBezTo>
                  <a:pt x="10138" y="0"/>
                  <a:pt x="9643" y="173"/>
                  <a:pt x="9235" y="420"/>
                </a:cubicBezTo>
                <a:cubicBezTo>
                  <a:pt x="8548" y="835"/>
                  <a:pt x="7977" y="1444"/>
                  <a:pt x="7251" y="1769"/>
                </a:cubicBezTo>
                <a:cubicBezTo>
                  <a:pt x="10001" y="4116"/>
                  <a:pt x="10429" y="8137"/>
                  <a:pt x="10662" y="11756"/>
                </a:cubicBezTo>
                <a:cubicBezTo>
                  <a:pt x="8704" y="12275"/>
                  <a:pt x="6836" y="13066"/>
                  <a:pt x="5111" y="14090"/>
                </a:cubicBezTo>
                <a:cubicBezTo>
                  <a:pt x="4488" y="14467"/>
                  <a:pt x="3892" y="14869"/>
                  <a:pt x="3412" y="15413"/>
                </a:cubicBezTo>
                <a:cubicBezTo>
                  <a:pt x="1570" y="17541"/>
                  <a:pt x="2387" y="20770"/>
                  <a:pt x="2789" y="23559"/>
                </a:cubicBezTo>
                <a:cubicBezTo>
                  <a:pt x="3256" y="26905"/>
                  <a:pt x="2932" y="30368"/>
                  <a:pt x="1829" y="33572"/>
                </a:cubicBezTo>
                <a:cubicBezTo>
                  <a:pt x="1090" y="35725"/>
                  <a:pt x="0" y="37852"/>
                  <a:pt x="0" y="40135"/>
                </a:cubicBezTo>
                <a:cubicBezTo>
                  <a:pt x="13" y="44908"/>
                  <a:pt x="4722" y="48462"/>
                  <a:pt x="5539" y="53170"/>
                </a:cubicBezTo>
                <a:cubicBezTo>
                  <a:pt x="5876" y="55090"/>
                  <a:pt x="5539" y="57074"/>
                  <a:pt x="5824" y="59007"/>
                </a:cubicBezTo>
                <a:cubicBezTo>
                  <a:pt x="6343" y="62483"/>
                  <a:pt x="8807" y="65298"/>
                  <a:pt x="11155" y="67905"/>
                </a:cubicBezTo>
                <a:cubicBezTo>
                  <a:pt x="14955" y="64455"/>
                  <a:pt x="19015" y="60473"/>
                  <a:pt x="19339" y="55349"/>
                </a:cubicBezTo>
                <a:cubicBezTo>
                  <a:pt x="19482" y="53093"/>
                  <a:pt x="18846" y="50849"/>
                  <a:pt x="18613" y="48592"/>
                </a:cubicBezTo>
                <a:cubicBezTo>
                  <a:pt x="18224" y="44869"/>
                  <a:pt x="18937" y="41030"/>
                  <a:pt x="20649" y="37697"/>
                </a:cubicBezTo>
                <a:cubicBezTo>
                  <a:pt x="21830" y="35388"/>
                  <a:pt x="23477" y="33300"/>
                  <a:pt x="24450" y="30900"/>
                </a:cubicBezTo>
                <a:cubicBezTo>
                  <a:pt x="26019" y="27048"/>
                  <a:pt x="25565" y="22625"/>
                  <a:pt x="23736" y="18954"/>
                </a:cubicBezTo>
                <a:cubicBezTo>
                  <a:pt x="22789" y="17074"/>
                  <a:pt x="21492" y="15543"/>
                  <a:pt x="19988" y="14077"/>
                </a:cubicBezTo>
                <a:cubicBezTo>
                  <a:pt x="19443" y="13546"/>
                  <a:pt x="18911" y="13014"/>
                  <a:pt x="18302" y="12547"/>
                </a:cubicBezTo>
                <a:cubicBezTo>
                  <a:pt x="17446" y="11911"/>
                  <a:pt x="16317" y="11704"/>
                  <a:pt x="15513" y="11094"/>
                </a:cubicBezTo>
                <a:cubicBezTo>
                  <a:pt x="15163" y="10822"/>
                  <a:pt x="15072" y="10342"/>
                  <a:pt x="15007" y="9901"/>
                </a:cubicBezTo>
                <a:cubicBezTo>
                  <a:pt x="14514" y="6879"/>
                  <a:pt x="13555" y="3948"/>
                  <a:pt x="12193" y="1211"/>
                </a:cubicBezTo>
                <a:cubicBezTo>
                  <a:pt x="12011" y="874"/>
                  <a:pt x="11817" y="510"/>
                  <a:pt x="11505" y="277"/>
                </a:cubicBezTo>
                <a:cubicBezTo>
                  <a:pt x="11241" y="82"/>
                  <a:pt x="10930" y="0"/>
                  <a:pt x="106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 rot="-5400000">
            <a:off x="8017925" y="4160663"/>
            <a:ext cx="288625" cy="895800"/>
          </a:xfrm>
          <a:custGeom>
            <a:rect b="b" l="l" r="r" t="t"/>
            <a:pathLst>
              <a:path extrusionOk="0" h="35832" w="11545">
                <a:moveTo>
                  <a:pt x="6625" y="1"/>
                </a:moveTo>
                <a:cubicBezTo>
                  <a:pt x="5891" y="1"/>
                  <a:pt x="4665" y="627"/>
                  <a:pt x="4125" y="1045"/>
                </a:cubicBezTo>
                <a:cubicBezTo>
                  <a:pt x="2102" y="2614"/>
                  <a:pt x="1168" y="5753"/>
                  <a:pt x="1778" y="8191"/>
                </a:cubicBezTo>
                <a:cubicBezTo>
                  <a:pt x="2063" y="9346"/>
                  <a:pt x="2647" y="10422"/>
                  <a:pt x="3178" y="11486"/>
                </a:cubicBezTo>
                <a:cubicBezTo>
                  <a:pt x="4255" y="13652"/>
                  <a:pt x="5150" y="16090"/>
                  <a:pt x="4514" y="18412"/>
                </a:cubicBezTo>
                <a:cubicBezTo>
                  <a:pt x="4022" y="20254"/>
                  <a:pt x="2660" y="21706"/>
                  <a:pt x="1778" y="23393"/>
                </a:cubicBezTo>
                <a:cubicBezTo>
                  <a:pt x="1" y="26843"/>
                  <a:pt x="507" y="31343"/>
                  <a:pt x="3010" y="34301"/>
                </a:cubicBezTo>
                <a:cubicBezTo>
                  <a:pt x="3686" y="35101"/>
                  <a:pt x="4636" y="35832"/>
                  <a:pt x="5647" y="35832"/>
                </a:cubicBezTo>
                <a:cubicBezTo>
                  <a:pt x="5800" y="35832"/>
                  <a:pt x="5955" y="35815"/>
                  <a:pt x="6110" y="35779"/>
                </a:cubicBezTo>
                <a:cubicBezTo>
                  <a:pt x="6719" y="35650"/>
                  <a:pt x="7225" y="35235"/>
                  <a:pt x="7718" y="34833"/>
                </a:cubicBezTo>
                <a:cubicBezTo>
                  <a:pt x="8263" y="34366"/>
                  <a:pt x="8821" y="33912"/>
                  <a:pt x="9378" y="33445"/>
                </a:cubicBezTo>
                <a:cubicBezTo>
                  <a:pt x="7666" y="32874"/>
                  <a:pt x="7303" y="30669"/>
                  <a:pt x="7212" y="28879"/>
                </a:cubicBezTo>
                <a:cubicBezTo>
                  <a:pt x="7134" y="27387"/>
                  <a:pt x="7070" y="25844"/>
                  <a:pt x="7537" y="24417"/>
                </a:cubicBezTo>
                <a:cubicBezTo>
                  <a:pt x="7874" y="23419"/>
                  <a:pt x="8457" y="22511"/>
                  <a:pt x="8963" y="21577"/>
                </a:cubicBezTo>
                <a:cubicBezTo>
                  <a:pt x="10818" y="18179"/>
                  <a:pt x="11544" y="13885"/>
                  <a:pt x="9716" y="10474"/>
                </a:cubicBezTo>
                <a:cubicBezTo>
                  <a:pt x="9067" y="9242"/>
                  <a:pt x="8094" y="8152"/>
                  <a:pt x="7731" y="6803"/>
                </a:cubicBezTo>
                <a:cubicBezTo>
                  <a:pt x="7368" y="5442"/>
                  <a:pt x="7978" y="3665"/>
                  <a:pt x="9365" y="3470"/>
                </a:cubicBezTo>
                <a:cubicBezTo>
                  <a:pt x="8717" y="2342"/>
                  <a:pt x="8003" y="137"/>
                  <a:pt x="6745" y="7"/>
                </a:cubicBezTo>
                <a:cubicBezTo>
                  <a:pt x="6707" y="3"/>
                  <a:pt x="6667" y="1"/>
                  <a:pt x="66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/>
          <p:nvPr/>
        </p:nvSpPr>
        <p:spPr>
          <a:xfrm>
            <a:off x="778175" y="566550"/>
            <a:ext cx="7581000" cy="40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2"/>
          <p:cNvSpPr/>
          <p:nvPr/>
        </p:nvSpPr>
        <p:spPr>
          <a:xfrm rot="1583910">
            <a:off x="-710656" y="4228148"/>
            <a:ext cx="1690356" cy="1365914"/>
          </a:xfrm>
          <a:custGeom>
            <a:rect b="b" l="l" r="r" t="t"/>
            <a:pathLst>
              <a:path extrusionOk="0" h="54638" w="67616">
                <a:moveTo>
                  <a:pt x="38404" y="0"/>
                </a:moveTo>
                <a:cubicBezTo>
                  <a:pt x="38114" y="0"/>
                  <a:pt x="37825" y="16"/>
                  <a:pt x="37537" y="45"/>
                </a:cubicBezTo>
                <a:cubicBezTo>
                  <a:pt x="36448" y="149"/>
                  <a:pt x="35332" y="473"/>
                  <a:pt x="34528" y="1225"/>
                </a:cubicBezTo>
                <a:cubicBezTo>
                  <a:pt x="33011" y="2652"/>
                  <a:pt x="33088" y="5026"/>
                  <a:pt x="33037" y="7114"/>
                </a:cubicBezTo>
                <a:cubicBezTo>
                  <a:pt x="32998" y="9202"/>
                  <a:pt x="32388" y="11706"/>
                  <a:pt x="30391" y="12328"/>
                </a:cubicBezTo>
                <a:cubicBezTo>
                  <a:pt x="30083" y="12422"/>
                  <a:pt x="29765" y="12461"/>
                  <a:pt x="29444" y="12461"/>
                </a:cubicBezTo>
                <a:cubicBezTo>
                  <a:pt x="28968" y="12461"/>
                  <a:pt x="28488" y="12374"/>
                  <a:pt x="28030" y="12250"/>
                </a:cubicBezTo>
                <a:cubicBezTo>
                  <a:pt x="25929" y="11654"/>
                  <a:pt x="24152" y="10266"/>
                  <a:pt x="22414" y="8943"/>
                </a:cubicBezTo>
                <a:cubicBezTo>
                  <a:pt x="20676" y="7620"/>
                  <a:pt x="18847" y="6297"/>
                  <a:pt x="16707" y="5843"/>
                </a:cubicBezTo>
                <a:cubicBezTo>
                  <a:pt x="16288" y="5757"/>
                  <a:pt x="15854" y="5713"/>
                  <a:pt x="15420" y="5713"/>
                </a:cubicBezTo>
                <a:cubicBezTo>
                  <a:pt x="13633" y="5713"/>
                  <a:pt x="11829" y="6449"/>
                  <a:pt x="10974" y="7983"/>
                </a:cubicBezTo>
                <a:cubicBezTo>
                  <a:pt x="9975" y="9773"/>
                  <a:pt x="10572" y="12134"/>
                  <a:pt x="11947" y="13651"/>
                </a:cubicBezTo>
                <a:cubicBezTo>
                  <a:pt x="13322" y="15156"/>
                  <a:pt x="15319" y="15960"/>
                  <a:pt x="17316" y="16427"/>
                </a:cubicBezTo>
                <a:cubicBezTo>
                  <a:pt x="19625" y="16972"/>
                  <a:pt x="22103" y="17166"/>
                  <a:pt x="24113" y="18424"/>
                </a:cubicBezTo>
                <a:cubicBezTo>
                  <a:pt x="26136" y="19682"/>
                  <a:pt x="27433" y="22549"/>
                  <a:pt x="26059" y="24481"/>
                </a:cubicBezTo>
                <a:cubicBezTo>
                  <a:pt x="25040" y="24835"/>
                  <a:pt x="23990" y="24986"/>
                  <a:pt x="22930" y="24986"/>
                </a:cubicBezTo>
                <a:cubicBezTo>
                  <a:pt x="20491" y="24986"/>
                  <a:pt x="17999" y="24187"/>
                  <a:pt x="15721" y="23210"/>
                </a:cubicBezTo>
                <a:cubicBezTo>
                  <a:pt x="12466" y="21809"/>
                  <a:pt x="9275" y="20020"/>
                  <a:pt x="5747" y="19617"/>
                </a:cubicBezTo>
                <a:cubicBezTo>
                  <a:pt x="5405" y="19580"/>
                  <a:pt x="5056" y="19556"/>
                  <a:pt x="4707" y="19556"/>
                </a:cubicBezTo>
                <a:cubicBezTo>
                  <a:pt x="3746" y="19556"/>
                  <a:pt x="2788" y="19733"/>
                  <a:pt x="1998" y="20266"/>
                </a:cubicBezTo>
                <a:cubicBezTo>
                  <a:pt x="714" y="21122"/>
                  <a:pt x="131" y="22756"/>
                  <a:pt x="92" y="24313"/>
                </a:cubicBezTo>
                <a:cubicBezTo>
                  <a:pt x="1" y="27815"/>
                  <a:pt x="2323" y="31044"/>
                  <a:pt x="5293" y="32925"/>
                </a:cubicBezTo>
                <a:cubicBezTo>
                  <a:pt x="8250" y="34806"/>
                  <a:pt x="11778" y="35545"/>
                  <a:pt x="15254" y="36064"/>
                </a:cubicBezTo>
                <a:cubicBezTo>
                  <a:pt x="18717" y="36583"/>
                  <a:pt x="22258" y="36920"/>
                  <a:pt x="25553" y="38113"/>
                </a:cubicBezTo>
                <a:cubicBezTo>
                  <a:pt x="27135" y="38684"/>
                  <a:pt x="28743" y="39540"/>
                  <a:pt x="29496" y="41045"/>
                </a:cubicBezTo>
                <a:cubicBezTo>
                  <a:pt x="30170" y="42407"/>
                  <a:pt x="30002" y="44015"/>
                  <a:pt x="29807" y="45519"/>
                </a:cubicBezTo>
                <a:cubicBezTo>
                  <a:pt x="29509" y="47984"/>
                  <a:pt x="29145" y="50604"/>
                  <a:pt x="27524" y="52497"/>
                </a:cubicBezTo>
                <a:cubicBezTo>
                  <a:pt x="27561" y="52456"/>
                  <a:pt x="27655" y="52438"/>
                  <a:pt x="27794" y="52438"/>
                </a:cubicBezTo>
                <a:cubicBezTo>
                  <a:pt x="28826" y="52438"/>
                  <a:pt x="32319" y="53458"/>
                  <a:pt x="32868" y="53561"/>
                </a:cubicBezTo>
                <a:cubicBezTo>
                  <a:pt x="34697" y="53924"/>
                  <a:pt x="36629" y="54521"/>
                  <a:pt x="38471" y="54638"/>
                </a:cubicBezTo>
                <a:cubicBezTo>
                  <a:pt x="38588" y="51395"/>
                  <a:pt x="36539" y="48139"/>
                  <a:pt x="39042" y="45403"/>
                </a:cubicBezTo>
                <a:cubicBezTo>
                  <a:pt x="40797" y="43494"/>
                  <a:pt x="42997" y="42946"/>
                  <a:pt x="45309" y="42946"/>
                </a:cubicBezTo>
                <a:cubicBezTo>
                  <a:pt x="47285" y="42946"/>
                  <a:pt x="49342" y="43346"/>
                  <a:pt x="51273" y="43639"/>
                </a:cubicBezTo>
                <a:cubicBezTo>
                  <a:pt x="53625" y="43996"/>
                  <a:pt x="56002" y="44174"/>
                  <a:pt x="58378" y="44174"/>
                </a:cubicBezTo>
                <a:cubicBezTo>
                  <a:pt x="58937" y="44174"/>
                  <a:pt x="59496" y="44164"/>
                  <a:pt x="60054" y="44145"/>
                </a:cubicBezTo>
                <a:cubicBezTo>
                  <a:pt x="62259" y="44054"/>
                  <a:pt x="64723" y="43678"/>
                  <a:pt x="66046" y="41914"/>
                </a:cubicBezTo>
                <a:cubicBezTo>
                  <a:pt x="66889" y="40798"/>
                  <a:pt x="67084" y="39345"/>
                  <a:pt x="67253" y="37958"/>
                </a:cubicBezTo>
                <a:cubicBezTo>
                  <a:pt x="67499" y="35869"/>
                  <a:pt x="67616" y="33496"/>
                  <a:pt x="66176" y="31978"/>
                </a:cubicBezTo>
                <a:cubicBezTo>
                  <a:pt x="65255" y="31006"/>
                  <a:pt x="63867" y="30616"/>
                  <a:pt x="62531" y="30513"/>
                </a:cubicBezTo>
                <a:cubicBezTo>
                  <a:pt x="62198" y="30485"/>
                  <a:pt x="61865" y="30472"/>
                  <a:pt x="61534" y="30472"/>
                </a:cubicBezTo>
                <a:cubicBezTo>
                  <a:pt x="57988" y="30472"/>
                  <a:pt x="54564" y="31952"/>
                  <a:pt x="51053" y="32640"/>
                </a:cubicBezTo>
                <a:cubicBezTo>
                  <a:pt x="49513" y="32949"/>
                  <a:pt x="47944" y="33102"/>
                  <a:pt x="46373" y="33102"/>
                </a:cubicBezTo>
                <a:cubicBezTo>
                  <a:pt x="45641" y="33102"/>
                  <a:pt x="44908" y="33069"/>
                  <a:pt x="44178" y="33003"/>
                </a:cubicBezTo>
                <a:cubicBezTo>
                  <a:pt x="42336" y="32834"/>
                  <a:pt x="40235" y="32251"/>
                  <a:pt x="39522" y="30539"/>
                </a:cubicBezTo>
                <a:cubicBezTo>
                  <a:pt x="38964" y="29229"/>
                  <a:pt x="39496" y="27646"/>
                  <a:pt x="40495" y="26622"/>
                </a:cubicBezTo>
                <a:cubicBezTo>
                  <a:pt x="41480" y="25597"/>
                  <a:pt x="42868" y="25052"/>
                  <a:pt x="44243" y="24676"/>
                </a:cubicBezTo>
                <a:cubicBezTo>
                  <a:pt x="45965" y="24206"/>
                  <a:pt x="47755" y="23971"/>
                  <a:pt x="49539" y="23971"/>
                </a:cubicBezTo>
                <a:cubicBezTo>
                  <a:pt x="49676" y="23971"/>
                  <a:pt x="49813" y="23973"/>
                  <a:pt x="49950" y="23976"/>
                </a:cubicBezTo>
                <a:cubicBezTo>
                  <a:pt x="52687" y="24027"/>
                  <a:pt x="55480" y="24621"/>
                  <a:pt x="58187" y="24621"/>
                </a:cubicBezTo>
                <a:cubicBezTo>
                  <a:pt x="59560" y="24621"/>
                  <a:pt x="60911" y="24468"/>
                  <a:pt x="62220" y="24014"/>
                </a:cubicBezTo>
                <a:cubicBezTo>
                  <a:pt x="64230" y="23314"/>
                  <a:pt x="66176" y="21317"/>
                  <a:pt x="65515" y="19293"/>
                </a:cubicBezTo>
                <a:cubicBezTo>
                  <a:pt x="65190" y="18307"/>
                  <a:pt x="64334" y="17594"/>
                  <a:pt x="63439" y="17088"/>
                </a:cubicBezTo>
                <a:cubicBezTo>
                  <a:pt x="61161" y="15775"/>
                  <a:pt x="58492" y="15343"/>
                  <a:pt x="55843" y="15343"/>
                </a:cubicBezTo>
                <a:cubicBezTo>
                  <a:pt x="55325" y="15343"/>
                  <a:pt x="54808" y="15359"/>
                  <a:pt x="54295" y="15389"/>
                </a:cubicBezTo>
                <a:cubicBezTo>
                  <a:pt x="51169" y="15571"/>
                  <a:pt x="48069" y="16219"/>
                  <a:pt x="44930" y="16414"/>
                </a:cubicBezTo>
                <a:cubicBezTo>
                  <a:pt x="44728" y="16425"/>
                  <a:pt x="44523" y="16434"/>
                  <a:pt x="44319" y="16434"/>
                </a:cubicBezTo>
                <a:cubicBezTo>
                  <a:pt x="43830" y="16434"/>
                  <a:pt x="43342" y="16382"/>
                  <a:pt x="42894" y="16180"/>
                </a:cubicBezTo>
                <a:cubicBezTo>
                  <a:pt x="41143" y="15363"/>
                  <a:pt x="41195" y="12769"/>
                  <a:pt x="42090" y="11044"/>
                </a:cubicBezTo>
                <a:cubicBezTo>
                  <a:pt x="42985" y="9319"/>
                  <a:pt x="44451" y="7814"/>
                  <a:pt x="44697" y="5895"/>
                </a:cubicBezTo>
                <a:cubicBezTo>
                  <a:pt x="44918" y="4131"/>
                  <a:pt x="43997" y="2341"/>
                  <a:pt x="42583" y="1290"/>
                </a:cubicBezTo>
                <a:cubicBezTo>
                  <a:pt x="41388" y="400"/>
                  <a:pt x="39894" y="0"/>
                  <a:pt x="384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2"/>
          <p:cNvSpPr/>
          <p:nvPr/>
        </p:nvSpPr>
        <p:spPr>
          <a:xfrm rot="-7980545">
            <a:off x="7475876" y="-465440"/>
            <a:ext cx="1668164" cy="1610272"/>
          </a:xfrm>
          <a:custGeom>
            <a:rect b="b" l="l" r="r" t="t"/>
            <a:pathLst>
              <a:path extrusionOk="0" h="58495" w="60598">
                <a:moveTo>
                  <a:pt x="50988" y="1"/>
                </a:moveTo>
                <a:cubicBezTo>
                  <a:pt x="48308" y="1"/>
                  <a:pt x="45479" y="936"/>
                  <a:pt x="43179" y="2361"/>
                </a:cubicBezTo>
                <a:cubicBezTo>
                  <a:pt x="38989" y="4955"/>
                  <a:pt x="35721" y="8846"/>
                  <a:pt x="31505" y="11401"/>
                </a:cubicBezTo>
                <a:cubicBezTo>
                  <a:pt x="27588" y="13788"/>
                  <a:pt x="23062" y="14890"/>
                  <a:pt x="18652" y="16187"/>
                </a:cubicBezTo>
                <a:cubicBezTo>
                  <a:pt x="11725" y="18211"/>
                  <a:pt x="3489" y="21622"/>
                  <a:pt x="2062" y="29651"/>
                </a:cubicBezTo>
                <a:cubicBezTo>
                  <a:pt x="0" y="41259"/>
                  <a:pt x="8288" y="45928"/>
                  <a:pt x="17368" y="49690"/>
                </a:cubicBezTo>
                <a:cubicBezTo>
                  <a:pt x="23062" y="52063"/>
                  <a:pt x="27082" y="57757"/>
                  <a:pt x="33373" y="58419"/>
                </a:cubicBezTo>
                <a:cubicBezTo>
                  <a:pt x="33860" y="58470"/>
                  <a:pt x="34351" y="58495"/>
                  <a:pt x="34843" y="58495"/>
                </a:cubicBezTo>
                <a:cubicBezTo>
                  <a:pt x="39638" y="58495"/>
                  <a:pt x="44563" y="56115"/>
                  <a:pt x="46927" y="51869"/>
                </a:cubicBezTo>
                <a:cubicBezTo>
                  <a:pt x="50663" y="45163"/>
                  <a:pt x="48159" y="36629"/>
                  <a:pt x="50507" y="29339"/>
                </a:cubicBezTo>
                <a:cubicBezTo>
                  <a:pt x="52037" y="24553"/>
                  <a:pt x="55539" y="20675"/>
                  <a:pt x="57757" y="16161"/>
                </a:cubicBezTo>
                <a:cubicBezTo>
                  <a:pt x="59975" y="11661"/>
                  <a:pt x="60598" y="5564"/>
                  <a:pt x="56914" y="2140"/>
                </a:cubicBezTo>
                <a:cubicBezTo>
                  <a:pt x="55289" y="631"/>
                  <a:pt x="53188" y="1"/>
                  <a:pt x="50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/>
          <p:nvPr/>
        </p:nvSpPr>
        <p:spPr>
          <a:xfrm rot="3238317">
            <a:off x="8720710" y="-125105"/>
            <a:ext cx="991080" cy="714480"/>
          </a:xfrm>
          <a:custGeom>
            <a:rect b="b" l="l" r="r" t="t"/>
            <a:pathLst>
              <a:path extrusionOk="0" h="45444" w="63037">
                <a:moveTo>
                  <a:pt x="31036" y="0"/>
                </a:moveTo>
                <a:cubicBezTo>
                  <a:pt x="30674" y="0"/>
                  <a:pt x="30313" y="28"/>
                  <a:pt x="29962" y="80"/>
                </a:cubicBezTo>
                <a:cubicBezTo>
                  <a:pt x="27939" y="378"/>
                  <a:pt x="26097" y="1325"/>
                  <a:pt x="24437" y="2492"/>
                </a:cubicBezTo>
                <a:cubicBezTo>
                  <a:pt x="21298" y="4710"/>
                  <a:pt x="18795" y="7706"/>
                  <a:pt x="15552" y="9808"/>
                </a:cubicBezTo>
                <a:cubicBezTo>
                  <a:pt x="14125" y="10729"/>
                  <a:pt x="12517" y="11066"/>
                  <a:pt x="11051" y="11857"/>
                </a:cubicBezTo>
                <a:cubicBezTo>
                  <a:pt x="9080" y="12908"/>
                  <a:pt x="8950" y="14931"/>
                  <a:pt x="8042" y="16721"/>
                </a:cubicBezTo>
                <a:cubicBezTo>
                  <a:pt x="6576" y="19626"/>
                  <a:pt x="2374" y="20249"/>
                  <a:pt x="857" y="23128"/>
                </a:cubicBezTo>
                <a:cubicBezTo>
                  <a:pt x="0" y="24750"/>
                  <a:pt x="247" y="26812"/>
                  <a:pt x="1181" y="28394"/>
                </a:cubicBezTo>
                <a:cubicBezTo>
                  <a:pt x="2115" y="29990"/>
                  <a:pt x="3645" y="31144"/>
                  <a:pt x="5305" y="31948"/>
                </a:cubicBezTo>
                <a:cubicBezTo>
                  <a:pt x="10390" y="34451"/>
                  <a:pt x="16603" y="33972"/>
                  <a:pt x="21557" y="36708"/>
                </a:cubicBezTo>
                <a:cubicBezTo>
                  <a:pt x="25007" y="38615"/>
                  <a:pt x="27537" y="41896"/>
                  <a:pt x="31013" y="43738"/>
                </a:cubicBezTo>
                <a:cubicBezTo>
                  <a:pt x="33277" y="44927"/>
                  <a:pt x="35838" y="45444"/>
                  <a:pt x="38393" y="45444"/>
                </a:cubicBezTo>
                <a:cubicBezTo>
                  <a:pt x="38765" y="45444"/>
                  <a:pt x="39137" y="45433"/>
                  <a:pt x="39508" y="45411"/>
                </a:cubicBezTo>
                <a:cubicBezTo>
                  <a:pt x="41039" y="45321"/>
                  <a:pt x="42595" y="45048"/>
                  <a:pt x="43944" y="44348"/>
                </a:cubicBezTo>
                <a:cubicBezTo>
                  <a:pt x="45916" y="43310"/>
                  <a:pt x="47330" y="41442"/>
                  <a:pt x="48315" y="39445"/>
                </a:cubicBezTo>
                <a:cubicBezTo>
                  <a:pt x="49288" y="37461"/>
                  <a:pt x="49898" y="35307"/>
                  <a:pt x="50689" y="33219"/>
                </a:cubicBezTo>
                <a:cubicBezTo>
                  <a:pt x="50948" y="32519"/>
                  <a:pt x="51247" y="31805"/>
                  <a:pt x="51739" y="31235"/>
                </a:cubicBezTo>
                <a:cubicBezTo>
                  <a:pt x="52388" y="30470"/>
                  <a:pt x="53348" y="30016"/>
                  <a:pt x="54256" y="29575"/>
                </a:cubicBezTo>
                <a:cubicBezTo>
                  <a:pt x="56266" y="28602"/>
                  <a:pt x="58277" y="27486"/>
                  <a:pt x="59768" y="25826"/>
                </a:cubicBezTo>
                <a:cubicBezTo>
                  <a:pt x="62258" y="23063"/>
                  <a:pt x="63037" y="18926"/>
                  <a:pt x="61830" y="15424"/>
                </a:cubicBezTo>
                <a:cubicBezTo>
                  <a:pt x="60611" y="11909"/>
                  <a:pt x="57498" y="9159"/>
                  <a:pt x="53893" y="8290"/>
                </a:cubicBezTo>
                <a:cubicBezTo>
                  <a:pt x="52725" y="8005"/>
                  <a:pt x="51539" y="7907"/>
                  <a:pt x="50343" y="7907"/>
                </a:cubicBezTo>
                <a:cubicBezTo>
                  <a:pt x="47729" y="7907"/>
                  <a:pt x="45066" y="8374"/>
                  <a:pt x="42441" y="8374"/>
                </a:cubicBezTo>
                <a:cubicBezTo>
                  <a:pt x="41518" y="8374"/>
                  <a:pt x="40600" y="8317"/>
                  <a:pt x="39690" y="8160"/>
                </a:cubicBezTo>
                <a:cubicBezTo>
                  <a:pt x="38639" y="7992"/>
                  <a:pt x="37576" y="7642"/>
                  <a:pt x="36875" y="6850"/>
                </a:cubicBezTo>
                <a:cubicBezTo>
                  <a:pt x="35721" y="5514"/>
                  <a:pt x="36058" y="3400"/>
                  <a:pt x="35124" y="1896"/>
                </a:cubicBezTo>
                <a:cubicBezTo>
                  <a:pt x="34298" y="549"/>
                  <a:pt x="32656" y="0"/>
                  <a:pt x="31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1025300" y="1794000"/>
            <a:ext cx="28719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1025300" y="2990500"/>
            <a:ext cx="3165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/>
          <p:nvPr/>
        </p:nvSpPr>
        <p:spPr>
          <a:xfrm rot="1019944">
            <a:off x="323689" y="376088"/>
            <a:ext cx="1863530" cy="1710718"/>
          </a:xfrm>
          <a:custGeom>
            <a:rect b="b" l="l" r="r" t="t"/>
            <a:pathLst>
              <a:path extrusionOk="0" h="50724" w="55255">
                <a:moveTo>
                  <a:pt x="45011" y="1"/>
                </a:moveTo>
                <a:cubicBezTo>
                  <a:pt x="40039" y="1"/>
                  <a:pt x="35790" y="4045"/>
                  <a:pt x="32932" y="8239"/>
                </a:cubicBezTo>
                <a:cubicBezTo>
                  <a:pt x="29910" y="12675"/>
                  <a:pt x="27459" y="17811"/>
                  <a:pt x="22945" y="20704"/>
                </a:cubicBezTo>
                <a:cubicBezTo>
                  <a:pt x="14229" y="26307"/>
                  <a:pt x="1284" y="24452"/>
                  <a:pt x="402" y="37552"/>
                </a:cubicBezTo>
                <a:cubicBezTo>
                  <a:pt x="13" y="43350"/>
                  <a:pt x="0" y="49355"/>
                  <a:pt x="6641" y="50510"/>
                </a:cubicBezTo>
                <a:cubicBezTo>
                  <a:pt x="7471" y="50655"/>
                  <a:pt x="8320" y="50724"/>
                  <a:pt x="9177" y="50724"/>
                </a:cubicBezTo>
                <a:cubicBezTo>
                  <a:pt x="14826" y="50724"/>
                  <a:pt x="20851" y="47728"/>
                  <a:pt x="24579" y="43843"/>
                </a:cubicBezTo>
                <a:cubicBezTo>
                  <a:pt x="28678" y="39550"/>
                  <a:pt x="30896" y="33765"/>
                  <a:pt x="34774" y="29264"/>
                </a:cubicBezTo>
                <a:cubicBezTo>
                  <a:pt x="38470" y="24971"/>
                  <a:pt x="43464" y="22066"/>
                  <a:pt x="47926" y="18564"/>
                </a:cubicBezTo>
                <a:cubicBezTo>
                  <a:pt x="50222" y="16761"/>
                  <a:pt x="52479" y="14659"/>
                  <a:pt x="53451" y="11897"/>
                </a:cubicBezTo>
                <a:cubicBezTo>
                  <a:pt x="55254" y="6799"/>
                  <a:pt x="51259" y="548"/>
                  <a:pt x="45877" y="42"/>
                </a:cubicBezTo>
                <a:cubicBezTo>
                  <a:pt x="45586" y="14"/>
                  <a:pt x="45297" y="1"/>
                  <a:pt x="450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1087475" y="3628925"/>
            <a:ext cx="4651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087475" y="1572625"/>
            <a:ext cx="4651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/>
          <p:nvPr/>
        </p:nvSpPr>
        <p:spPr>
          <a:xfrm>
            <a:off x="7884525" y="4354475"/>
            <a:ext cx="1575925" cy="1136100"/>
          </a:xfrm>
          <a:custGeom>
            <a:rect b="b" l="l" r="r" t="t"/>
            <a:pathLst>
              <a:path extrusionOk="0" h="45444" w="63037">
                <a:moveTo>
                  <a:pt x="31036" y="0"/>
                </a:moveTo>
                <a:cubicBezTo>
                  <a:pt x="30674" y="0"/>
                  <a:pt x="30313" y="28"/>
                  <a:pt x="29962" y="80"/>
                </a:cubicBezTo>
                <a:cubicBezTo>
                  <a:pt x="27939" y="378"/>
                  <a:pt x="26097" y="1325"/>
                  <a:pt x="24437" y="2492"/>
                </a:cubicBezTo>
                <a:cubicBezTo>
                  <a:pt x="21298" y="4710"/>
                  <a:pt x="18795" y="7706"/>
                  <a:pt x="15552" y="9808"/>
                </a:cubicBezTo>
                <a:cubicBezTo>
                  <a:pt x="14125" y="10729"/>
                  <a:pt x="12517" y="11066"/>
                  <a:pt x="11051" y="11857"/>
                </a:cubicBezTo>
                <a:cubicBezTo>
                  <a:pt x="9080" y="12908"/>
                  <a:pt x="8950" y="14931"/>
                  <a:pt x="8042" y="16721"/>
                </a:cubicBezTo>
                <a:cubicBezTo>
                  <a:pt x="6576" y="19626"/>
                  <a:pt x="2374" y="20249"/>
                  <a:pt x="857" y="23128"/>
                </a:cubicBezTo>
                <a:cubicBezTo>
                  <a:pt x="0" y="24750"/>
                  <a:pt x="247" y="26812"/>
                  <a:pt x="1181" y="28394"/>
                </a:cubicBezTo>
                <a:cubicBezTo>
                  <a:pt x="2115" y="29990"/>
                  <a:pt x="3645" y="31144"/>
                  <a:pt x="5305" y="31948"/>
                </a:cubicBezTo>
                <a:cubicBezTo>
                  <a:pt x="10390" y="34451"/>
                  <a:pt x="16603" y="33972"/>
                  <a:pt x="21557" y="36708"/>
                </a:cubicBezTo>
                <a:cubicBezTo>
                  <a:pt x="25007" y="38615"/>
                  <a:pt x="27537" y="41896"/>
                  <a:pt x="31013" y="43738"/>
                </a:cubicBezTo>
                <a:cubicBezTo>
                  <a:pt x="33277" y="44927"/>
                  <a:pt x="35838" y="45444"/>
                  <a:pt x="38393" y="45444"/>
                </a:cubicBezTo>
                <a:cubicBezTo>
                  <a:pt x="38765" y="45444"/>
                  <a:pt x="39137" y="45433"/>
                  <a:pt x="39508" y="45411"/>
                </a:cubicBezTo>
                <a:cubicBezTo>
                  <a:pt x="41039" y="45321"/>
                  <a:pt x="42595" y="45048"/>
                  <a:pt x="43944" y="44348"/>
                </a:cubicBezTo>
                <a:cubicBezTo>
                  <a:pt x="45916" y="43310"/>
                  <a:pt x="47330" y="41442"/>
                  <a:pt x="48315" y="39445"/>
                </a:cubicBezTo>
                <a:cubicBezTo>
                  <a:pt x="49288" y="37461"/>
                  <a:pt x="49898" y="35307"/>
                  <a:pt x="50689" y="33219"/>
                </a:cubicBezTo>
                <a:cubicBezTo>
                  <a:pt x="50948" y="32519"/>
                  <a:pt x="51247" y="31805"/>
                  <a:pt x="51739" y="31235"/>
                </a:cubicBezTo>
                <a:cubicBezTo>
                  <a:pt x="52388" y="30470"/>
                  <a:pt x="53348" y="30016"/>
                  <a:pt x="54256" y="29575"/>
                </a:cubicBezTo>
                <a:cubicBezTo>
                  <a:pt x="56266" y="28602"/>
                  <a:pt x="58277" y="27486"/>
                  <a:pt x="59768" y="25826"/>
                </a:cubicBezTo>
                <a:cubicBezTo>
                  <a:pt x="62258" y="23063"/>
                  <a:pt x="63037" y="18926"/>
                  <a:pt x="61830" y="15424"/>
                </a:cubicBezTo>
                <a:cubicBezTo>
                  <a:pt x="60611" y="11909"/>
                  <a:pt x="57498" y="9159"/>
                  <a:pt x="53893" y="8290"/>
                </a:cubicBezTo>
                <a:cubicBezTo>
                  <a:pt x="52725" y="8005"/>
                  <a:pt x="51539" y="7907"/>
                  <a:pt x="50343" y="7907"/>
                </a:cubicBezTo>
                <a:cubicBezTo>
                  <a:pt x="47729" y="7907"/>
                  <a:pt x="45066" y="8374"/>
                  <a:pt x="42441" y="8374"/>
                </a:cubicBezTo>
                <a:cubicBezTo>
                  <a:pt x="41518" y="8374"/>
                  <a:pt x="40600" y="8317"/>
                  <a:pt x="39690" y="8160"/>
                </a:cubicBezTo>
                <a:cubicBezTo>
                  <a:pt x="38639" y="7992"/>
                  <a:pt x="37576" y="7642"/>
                  <a:pt x="36875" y="6850"/>
                </a:cubicBezTo>
                <a:cubicBezTo>
                  <a:pt x="35721" y="5514"/>
                  <a:pt x="36058" y="3400"/>
                  <a:pt x="35124" y="1896"/>
                </a:cubicBezTo>
                <a:cubicBezTo>
                  <a:pt x="34298" y="549"/>
                  <a:pt x="32656" y="0"/>
                  <a:pt x="310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1087475" y="3603686"/>
            <a:ext cx="44664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1087475" y="1727895"/>
            <a:ext cx="45567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724986" y="2532987"/>
            <a:ext cx="211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1724975" y="3002963"/>
            <a:ext cx="2118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2" type="title"/>
          </p:nvPr>
        </p:nvSpPr>
        <p:spPr>
          <a:xfrm>
            <a:off x="5300114" y="2532987"/>
            <a:ext cx="211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vo"/>
              <a:buNone/>
              <a:defRPr sz="22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3" type="subTitle"/>
          </p:nvPr>
        </p:nvSpPr>
        <p:spPr>
          <a:xfrm>
            <a:off x="5300117" y="3002963"/>
            <a:ext cx="2118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/>
          <p:nvPr/>
        </p:nvSpPr>
        <p:spPr>
          <a:xfrm>
            <a:off x="93075" y="3908550"/>
            <a:ext cx="991099" cy="714493"/>
          </a:xfrm>
          <a:custGeom>
            <a:rect b="b" l="l" r="r" t="t"/>
            <a:pathLst>
              <a:path extrusionOk="0" h="45444" w="63037">
                <a:moveTo>
                  <a:pt x="31036" y="0"/>
                </a:moveTo>
                <a:cubicBezTo>
                  <a:pt x="30674" y="0"/>
                  <a:pt x="30313" y="28"/>
                  <a:pt x="29962" y="80"/>
                </a:cubicBezTo>
                <a:cubicBezTo>
                  <a:pt x="27939" y="378"/>
                  <a:pt x="26097" y="1325"/>
                  <a:pt x="24437" y="2492"/>
                </a:cubicBezTo>
                <a:cubicBezTo>
                  <a:pt x="21298" y="4710"/>
                  <a:pt x="18795" y="7706"/>
                  <a:pt x="15552" y="9808"/>
                </a:cubicBezTo>
                <a:cubicBezTo>
                  <a:pt x="14125" y="10729"/>
                  <a:pt x="12517" y="11066"/>
                  <a:pt x="11051" y="11857"/>
                </a:cubicBezTo>
                <a:cubicBezTo>
                  <a:pt x="9080" y="12908"/>
                  <a:pt x="8950" y="14931"/>
                  <a:pt x="8042" y="16721"/>
                </a:cubicBezTo>
                <a:cubicBezTo>
                  <a:pt x="6576" y="19626"/>
                  <a:pt x="2374" y="20249"/>
                  <a:pt x="857" y="23128"/>
                </a:cubicBezTo>
                <a:cubicBezTo>
                  <a:pt x="0" y="24750"/>
                  <a:pt x="247" y="26812"/>
                  <a:pt x="1181" y="28394"/>
                </a:cubicBezTo>
                <a:cubicBezTo>
                  <a:pt x="2115" y="29990"/>
                  <a:pt x="3645" y="31144"/>
                  <a:pt x="5305" y="31948"/>
                </a:cubicBezTo>
                <a:cubicBezTo>
                  <a:pt x="10390" y="34451"/>
                  <a:pt x="16603" y="33972"/>
                  <a:pt x="21557" y="36708"/>
                </a:cubicBezTo>
                <a:cubicBezTo>
                  <a:pt x="25007" y="38615"/>
                  <a:pt x="27537" y="41896"/>
                  <a:pt x="31013" y="43738"/>
                </a:cubicBezTo>
                <a:cubicBezTo>
                  <a:pt x="33277" y="44927"/>
                  <a:pt x="35838" y="45444"/>
                  <a:pt x="38393" y="45444"/>
                </a:cubicBezTo>
                <a:cubicBezTo>
                  <a:pt x="38765" y="45444"/>
                  <a:pt x="39137" y="45433"/>
                  <a:pt x="39508" y="45411"/>
                </a:cubicBezTo>
                <a:cubicBezTo>
                  <a:pt x="41039" y="45321"/>
                  <a:pt x="42595" y="45048"/>
                  <a:pt x="43944" y="44348"/>
                </a:cubicBezTo>
                <a:cubicBezTo>
                  <a:pt x="45916" y="43310"/>
                  <a:pt x="47330" y="41442"/>
                  <a:pt x="48315" y="39445"/>
                </a:cubicBezTo>
                <a:cubicBezTo>
                  <a:pt x="49288" y="37461"/>
                  <a:pt x="49898" y="35307"/>
                  <a:pt x="50689" y="33219"/>
                </a:cubicBezTo>
                <a:cubicBezTo>
                  <a:pt x="50948" y="32519"/>
                  <a:pt x="51247" y="31805"/>
                  <a:pt x="51739" y="31235"/>
                </a:cubicBezTo>
                <a:cubicBezTo>
                  <a:pt x="52388" y="30470"/>
                  <a:pt x="53348" y="30016"/>
                  <a:pt x="54256" y="29575"/>
                </a:cubicBezTo>
                <a:cubicBezTo>
                  <a:pt x="56266" y="28602"/>
                  <a:pt x="58277" y="27486"/>
                  <a:pt x="59768" y="25826"/>
                </a:cubicBezTo>
                <a:cubicBezTo>
                  <a:pt x="62258" y="23063"/>
                  <a:pt x="63037" y="18926"/>
                  <a:pt x="61830" y="15424"/>
                </a:cubicBezTo>
                <a:cubicBezTo>
                  <a:pt x="60611" y="11909"/>
                  <a:pt x="57498" y="9159"/>
                  <a:pt x="53893" y="8290"/>
                </a:cubicBezTo>
                <a:cubicBezTo>
                  <a:pt x="52725" y="8005"/>
                  <a:pt x="51539" y="7907"/>
                  <a:pt x="50343" y="7907"/>
                </a:cubicBezTo>
                <a:cubicBezTo>
                  <a:pt x="47729" y="7907"/>
                  <a:pt x="45066" y="8374"/>
                  <a:pt x="42441" y="8374"/>
                </a:cubicBezTo>
                <a:cubicBezTo>
                  <a:pt x="41518" y="8374"/>
                  <a:pt x="40600" y="8317"/>
                  <a:pt x="39690" y="8160"/>
                </a:cubicBezTo>
                <a:cubicBezTo>
                  <a:pt x="38639" y="7992"/>
                  <a:pt x="37576" y="7642"/>
                  <a:pt x="36875" y="6850"/>
                </a:cubicBezTo>
                <a:cubicBezTo>
                  <a:pt x="35721" y="5514"/>
                  <a:pt x="36058" y="3400"/>
                  <a:pt x="35124" y="1896"/>
                </a:cubicBezTo>
                <a:cubicBezTo>
                  <a:pt x="34298" y="549"/>
                  <a:pt x="32656" y="0"/>
                  <a:pt x="31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 rot="-8100000">
            <a:off x="8031784" y="-331358"/>
            <a:ext cx="1690384" cy="1365937"/>
          </a:xfrm>
          <a:custGeom>
            <a:rect b="b" l="l" r="r" t="t"/>
            <a:pathLst>
              <a:path extrusionOk="0" h="54638" w="67616">
                <a:moveTo>
                  <a:pt x="38404" y="0"/>
                </a:moveTo>
                <a:cubicBezTo>
                  <a:pt x="38114" y="0"/>
                  <a:pt x="37825" y="16"/>
                  <a:pt x="37537" y="45"/>
                </a:cubicBezTo>
                <a:cubicBezTo>
                  <a:pt x="36448" y="149"/>
                  <a:pt x="35332" y="473"/>
                  <a:pt x="34528" y="1225"/>
                </a:cubicBezTo>
                <a:cubicBezTo>
                  <a:pt x="33011" y="2652"/>
                  <a:pt x="33088" y="5026"/>
                  <a:pt x="33037" y="7114"/>
                </a:cubicBezTo>
                <a:cubicBezTo>
                  <a:pt x="32998" y="9202"/>
                  <a:pt x="32388" y="11706"/>
                  <a:pt x="30391" y="12328"/>
                </a:cubicBezTo>
                <a:cubicBezTo>
                  <a:pt x="30083" y="12422"/>
                  <a:pt x="29765" y="12461"/>
                  <a:pt x="29444" y="12461"/>
                </a:cubicBezTo>
                <a:cubicBezTo>
                  <a:pt x="28968" y="12461"/>
                  <a:pt x="28488" y="12374"/>
                  <a:pt x="28030" y="12250"/>
                </a:cubicBezTo>
                <a:cubicBezTo>
                  <a:pt x="25929" y="11654"/>
                  <a:pt x="24152" y="10266"/>
                  <a:pt x="22414" y="8943"/>
                </a:cubicBezTo>
                <a:cubicBezTo>
                  <a:pt x="20676" y="7620"/>
                  <a:pt x="18847" y="6297"/>
                  <a:pt x="16707" y="5843"/>
                </a:cubicBezTo>
                <a:cubicBezTo>
                  <a:pt x="16288" y="5757"/>
                  <a:pt x="15854" y="5713"/>
                  <a:pt x="15420" y="5713"/>
                </a:cubicBezTo>
                <a:cubicBezTo>
                  <a:pt x="13633" y="5713"/>
                  <a:pt x="11829" y="6449"/>
                  <a:pt x="10974" y="7983"/>
                </a:cubicBezTo>
                <a:cubicBezTo>
                  <a:pt x="9975" y="9773"/>
                  <a:pt x="10572" y="12134"/>
                  <a:pt x="11947" y="13651"/>
                </a:cubicBezTo>
                <a:cubicBezTo>
                  <a:pt x="13322" y="15156"/>
                  <a:pt x="15319" y="15960"/>
                  <a:pt x="17316" y="16427"/>
                </a:cubicBezTo>
                <a:cubicBezTo>
                  <a:pt x="19625" y="16972"/>
                  <a:pt x="22103" y="17166"/>
                  <a:pt x="24113" y="18424"/>
                </a:cubicBezTo>
                <a:cubicBezTo>
                  <a:pt x="26136" y="19682"/>
                  <a:pt x="27433" y="22549"/>
                  <a:pt x="26059" y="24481"/>
                </a:cubicBezTo>
                <a:cubicBezTo>
                  <a:pt x="25040" y="24835"/>
                  <a:pt x="23990" y="24986"/>
                  <a:pt x="22930" y="24986"/>
                </a:cubicBezTo>
                <a:cubicBezTo>
                  <a:pt x="20491" y="24986"/>
                  <a:pt x="17999" y="24187"/>
                  <a:pt x="15721" y="23210"/>
                </a:cubicBezTo>
                <a:cubicBezTo>
                  <a:pt x="12466" y="21809"/>
                  <a:pt x="9275" y="20020"/>
                  <a:pt x="5747" y="19617"/>
                </a:cubicBezTo>
                <a:cubicBezTo>
                  <a:pt x="5405" y="19580"/>
                  <a:pt x="5056" y="19556"/>
                  <a:pt x="4707" y="19556"/>
                </a:cubicBezTo>
                <a:cubicBezTo>
                  <a:pt x="3746" y="19556"/>
                  <a:pt x="2788" y="19733"/>
                  <a:pt x="1998" y="20266"/>
                </a:cubicBezTo>
                <a:cubicBezTo>
                  <a:pt x="714" y="21122"/>
                  <a:pt x="131" y="22756"/>
                  <a:pt x="92" y="24313"/>
                </a:cubicBezTo>
                <a:cubicBezTo>
                  <a:pt x="1" y="27815"/>
                  <a:pt x="2323" y="31044"/>
                  <a:pt x="5293" y="32925"/>
                </a:cubicBezTo>
                <a:cubicBezTo>
                  <a:pt x="8250" y="34806"/>
                  <a:pt x="11778" y="35545"/>
                  <a:pt x="15254" y="36064"/>
                </a:cubicBezTo>
                <a:cubicBezTo>
                  <a:pt x="18717" y="36583"/>
                  <a:pt x="22258" y="36920"/>
                  <a:pt x="25553" y="38113"/>
                </a:cubicBezTo>
                <a:cubicBezTo>
                  <a:pt x="27135" y="38684"/>
                  <a:pt x="28743" y="39540"/>
                  <a:pt x="29496" y="41045"/>
                </a:cubicBezTo>
                <a:cubicBezTo>
                  <a:pt x="30170" y="42407"/>
                  <a:pt x="30002" y="44015"/>
                  <a:pt x="29807" y="45519"/>
                </a:cubicBezTo>
                <a:cubicBezTo>
                  <a:pt x="29509" y="47984"/>
                  <a:pt x="29145" y="50604"/>
                  <a:pt x="27524" y="52497"/>
                </a:cubicBezTo>
                <a:cubicBezTo>
                  <a:pt x="27561" y="52456"/>
                  <a:pt x="27655" y="52438"/>
                  <a:pt x="27794" y="52438"/>
                </a:cubicBezTo>
                <a:cubicBezTo>
                  <a:pt x="28826" y="52438"/>
                  <a:pt x="32319" y="53458"/>
                  <a:pt x="32868" y="53561"/>
                </a:cubicBezTo>
                <a:cubicBezTo>
                  <a:pt x="34697" y="53924"/>
                  <a:pt x="36629" y="54521"/>
                  <a:pt x="38471" y="54638"/>
                </a:cubicBezTo>
                <a:cubicBezTo>
                  <a:pt x="38588" y="51395"/>
                  <a:pt x="36539" y="48139"/>
                  <a:pt x="39042" y="45403"/>
                </a:cubicBezTo>
                <a:cubicBezTo>
                  <a:pt x="40797" y="43494"/>
                  <a:pt x="42997" y="42946"/>
                  <a:pt x="45309" y="42946"/>
                </a:cubicBezTo>
                <a:cubicBezTo>
                  <a:pt x="47285" y="42946"/>
                  <a:pt x="49342" y="43346"/>
                  <a:pt x="51273" y="43639"/>
                </a:cubicBezTo>
                <a:cubicBezTo>
                  <a:pt x="53625" y="43996"/>
                  <a:pt x="56002" y="44174"/>
                  <a:pt x="58378" y="44174"/>
                </a:cubicBezTo>
                <a:cubicBezTo>
                  <a:pt x="58937" y="44174"/>
                  <a:pt x="59496" y="44164"/>
                  <a:pt x="60054" y="44145"/>
                </a:cubicBezTo>
                <a:cubicBezTo>
                  <a:pt x="62259" y="44054"/>
                  <a:pt x="64723" y="43678"/>
                  <a:pt x="66046" y="41914"/>
                </a:cubicBezTo>
                <a:cubicBezTo>
                  <a:pt x="66889" y="40798"/>
                  <a:pt x="67084" y="39345"/>
                  <a:pt x="67253" y="37958"/>
                </a:cubicBezTo>
                <a:cubicBezTo>
                  <a:pt x="67499" y="35869"/>
                  <a:pt x="67616" y="33496"/>
                  <a:pt x="66176" y="31978"/>
                </a:cubicBezTo>
                <a:cubicBezTo>
                  <a:pt x="65255" y="31006"/>
                  <a:pt x="63867" y="30616"/>
                  <a:pt x="62531" y="30513"/>
                </a:cubicBezTo>
                <a:cubicBezTo>
                  <a:pt x="62198" y="30485"/>
                  <a:pt x="61865" y="30472"/>
                  <a:pt x="61534" y="30472"/>
                </a:cubicBezTo>
                <a:cubicBezTo>
                  <a:pt x="57988" y="30472"/>
                  <a:pt x="54564" y="31952"/>
                  <a:pt x="51053" y="32640"/>
                </a:cubicBezTo>
                <a:cubicBezTo>
                  <a:pt x="49513" y="32949"/>
                  <a:pt x="47944" y="33102"/>
                  <a:pt x="46373" y="33102"/>
                </a:cubicBezTo>
                <a:cubicBezTo>
                  <a:pt x="45641" y="33102"/>
                  <a:pt x="44908" y="33069"/>
                  <a:pt x="44178" y="33003"/>
                </a:cubicBezTo>
                <a:cubicBezTo>
                  <a:pt x="42336" y="32834"/>
                  <a:pt x="40235" y="32251"/>
                  <a:pt x="39522" y="30539"/>
                </a:cubicBezTo>
                <a:cubicBezTo>
                  <a:pt x="38964" y="29229"/>
                  <a:pt x="39496" y="27646"/>
                  <a:pt x="40495" y="26622"/>
                </a:cubicBezTo>
                <a:cubicBezTo>
                  <a:pt x="41480" y="25597"/>
                  <a:pt x="42868" y="25052"/>
                  <a:pt x="44243" y="24676"/>
                </a:cubicBezTo>
                <a:cubicBezTo>
                  <a:pt x="45965" y="24206"/>
                  <a:pt x="47755" y="23971"/>
                  <a:pt x="49539" y="23971"/>
                </a:cubicBezTo>
                <a:cubicBezTo>
                  <a:pt x="49676" y="23971"/>
                  <a:pt x="49813" y="23973"/>
                  <a:pt x="49950" y="23976"/>
                </a:cubicBezTo>
                <a:cubicBezTo>
                  <a:pt x="52687" y="24027"/>
                  <a:pt x="55480" y="24621"/>
                  <a:pt x="58187" y="24621"/>
                </a:cubicBezTo>
                <a:cubicBezTo>
                  <a:pt x="59560" y="24621"/>
                  <a:pt x="60911" y="24468"/>
                  <a:pt x="62220" y="24014"/>
                </a:cubicBezTo>
                <a:cubicBezTo>
                  <a:pt x="64230" y="23314"/>
                  <a:pt x="66176" y="21317"/>
                  <a:pt x="65515" y="19293"/>
                </a:cubicBezTo>
                <a:cubicBezTo>
                  <a:pt x="65190" y="18307"/>
                  <a:pt x="64334" y="17594"/>
                  <a:pt x="63439" y="17088"/>
                </a:cubicBezTo>
                <a:cubicBezTo>
                  <a:pt x="61161" y="15775"/>
                  <a:pt x="58492" y="15343"/>
                  <a:pt x="55843" y="15343"/>
                </a:cubicBezTo>
                <a:cubicBezTo>
                  <a:pt x="55325" y="15343"/>
                  <a:pt x="54808" y="15359"/>
                  <a:pt x="54295" y="15389"/>
                </a:cubicBezTo>
                <a:cubicBezTo>
                  <a:pt x="51169" y="15571"/>
                  <a:pt x="48069" y="16219"/>
                  <a:pt x="44930" y="16414"/>
                </a:cubicBezTo>
                <a:cubicBezTo>
                  <a:pt x="44728" y="16425"/>
                  <a:pt x="44523" y="16434"/>
                  <a:pt x="44319" y="16434"/>
                </a:cubicBezTo>
                <a:cubicBezTo>
                  <a:pt x="43830" y="16434"/>
                  <a:pt x="43342" y="16382"/>
                  <a:pt x="42894" y="16180"/>
                </a:cubicBezTo>
                <a:cubicBezTo>
                  <a:pt x="41143" y="15363"/>
                  <a:pt x="41195" y="12769"/>
                  <a:pt x="42090" y="11044"/>
                </a:cubicBezTo>
                <a:cubicBezTo>
                  <a:pt x="42985" y="9319"/>
                  <a:pt x="44451" y="7814"/>
                  <a:pt x="44697" y="5895"/>
                </a:cubicBezTo>
                <a:cubicBezTo>
                  <a:pt x="44918" y="4131"/>
                  <a:pt x="43997" y="2341"/>
                  <a:pt x="42583" y="1290"/>
                </a:cubicBezTo>
                <a:cubicBezTo>
                  <a:pt x="41388" y="400"/>
                  <a:pt x="39894" y="0"/>
                  <a:pt x="384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 rot="3719526">
            <a:off x="-506686" y="3944132"/>
            <a:ext cx="1668211" cy="1610317"/>
          </a:xfrm>
          <a:custGeom>
            <a:rect b="b" l="l" r="r" t="t"/>
            <a:pathLst>
              <a:path extrusionOk="0" h="58495" w="60598">
                <a:moveTo>
                  <a:pt x="50988" y="1"/>
                </a:moveTo>
                <a:cubicBezTo>
                  <a:pt x="48308" y="1"/>
                  <a:pt x="45479" y="936"/>
                  <a:pt x="43179" y="2361"/>
                </a:cubicBezTo>
                <a:cubicBezTo>
                  <a:pt x="38989" y="4955"/>
                  <a:pt x="35721" y="8846"/>
                  <a:pt x="31505" y="11401"/>
                </a:cubicBezTo>
                <a:cubicBezTo>
                  <a:pt x="27588" y="13788"/>
                  <a:pt x="23062" y="14890"/>
                  <a:pt x="18652" y="16187"/>
                </a:cubicBezTo>
                <a:cubicBezTo>
                  <a:pt x="11725" y="18211"/>
                  <a:pt x="3489" y="21622"/>
                  <a:pt x="2062" y="29651"/>
                </a:cubicBezTo>
                <a:cubicBezTo>
                  <a:pt x="0" y="41259"/>
                  <a:pt x="8288" y="45928"/>
                  <a:pt x="17368" y="49690"/>
                </a:cubicBezTo>
                <a:cubicBezTo>
                  <a:pt x="23062" y="52063"/>
                  <a:pt x="27082" y="57757"/>
                  <a:pt x="33373" y="58419"/>
                </a:cubicBezTo>
                <a:cubicBezTo>
                  <a:pt x="33860" y="58470"/>
                  <a:pt x="34351" y="58495"/>
                  <a:pt x="34843" y="58495"/>
                </a:cubicBezTo>
                <a:cubicBezTo>
                  <a:pt x="39638" y="58495"/>
                  <a:pt x="44563" y="56115"/>
                  <a:pt x="46927" y="51869"/>
                </a:cubicBezTo>
                <a:cubicBezTo>
                  <a:pt x="50663" y="45163"/>
                  <a:pt x="48159" y="36629"/>
                  <a:pt x="50507" y="29339"/>
                </a:cubicBezTo>
                <a:cubicBezTo>
                  <a:pt x="52037" y="24553"/>
                  <a:pt x="55539" y="20675"/>
                  <a:pt x="57757" y="16161"/>
                </a:cubicBezTo>
                <a:cubicBezTo>
                  <a:pt x="59975" y="11661"/>
                  <a:pt x="60598" y="5564"/>
                  <a:pt x="56914" y="2140"/>
                </a:cubicBezTo>
                <a:cubicBezTo>
                  <a:pt x="55289" y="631"/>
                  <a:pt x="53188" y="1"/>
                  <a:pt x="50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 rot="3719526">
            <a:off x="-329568" y="4306522"/>
            <a:ext cx="1115508" cy="946589"/>
          </a:xfrm>
          <a:custGeom>
            <a:rect b="b" l="l" r="r" t="t"/>
            <a:pathLst>
              <a:path extrusionOk="0" fill="none" h="34385" w="40521">
                <a:moveTo>
                  <a:pt x="14152" y="6421"/>
                </a:moveTo>
                <a:cubicBezTo>
                  <a:pt x="16940" y="6161"/>
                  <a:pt x="19781" y="6044"/>
                  <a:pt x="22414" y="5085"/>
                </a:cubicBezTo>
                <a:cubicBezTo>
                  <a:pt x="25228" y="4047"/>
                  <a:pt x="27654" y="2114"/>
                  <a:pt x="30468" y="1051"/>
                </a:cubicBezTo>
                <a:cubicBezTo>
                  <a:pt x="33283" y="0"/>
                  <a:pt x="36954" y="130"/>
                  <a:pt x="38718" y="2555"/>
                </a:cubicBezTo>
                <a:cubicBezTo>
                  <a:pt x="40520" y="5046"/>
                  <a:pt x="39418" y="8613"/>
                  <a:pt x="37550" y="11051"/>
                </a:cubicBezTo>
                <a:cubicBezTo>
                  <a:pt x="35695" y="13476"/>
                  <a:pt x="33140" y="15383"/>
                  <a:pt x="31649" y="18068"/>
                </a:cubicBezTo>
                <a:cubicBezTo>
                  <a:pt x="29379" y="22154"/>
                  <a:pt x="29859" y="27562"/>
                  <a:pt x="26837" y="31129"/>
                </a:cubicBezTo>
                <a:cubicBezTo>
                  <a:pt x="24710" y="33620"/>
                  <a:pt x="21000" y="34385"/>
                  <a:pt x="17939" y="33438"/>
                </a:cubicBezTo>
                <a:cubicBezTo>
                  <a:pt x="14255" y="32297"/>
                  <a:pt x="12530" y="28405"/>
                  <a:pt x="9392" y="26304"/>
                </a:cubicBezTo>
                <a:cubicBezTo>
                  <a:pt x="4411" y="22971"/>
                  <a:pt x="1" y="19196"/>
                  <a:pt x="2621" y="12491"/>
                </a:cubicBezTo>
                <a:cubicBezTo>
                  <a:pt x="4437" y="7873"/>
                  <a:pt x="9755" y="6810"/>
                  <a:pt x="14152" y="6421"/>
                </a:cubicBezTo>
                <a:close/>
              </a:path>
            </a:pathLst>
          </a:custGeom>
          <a:noFill/>
          <a:ln cap="flat" cmpd="sng" w="47350">
            <a:solidFill>
              <a:schemeClr val="accent3"/>
            </a:solidFill>
            <a:prstDash val="solid"/>
            <a:miter lim="1297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/>
          <p:nvPr>
            <p:ph idx="4" type="title"/>
          </p:nvPr>
        </p:nvSpPr>
        <p:spPr>
          <a:xfrm>
            <a:off x="721313" y="539500"/>
            <a:ext cx="7710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713225" y="3676650"/>
            <a:ext cx="30162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16"/>
          <p:cNvSpPr/>
          <p:nvPr/>
        </p:nvSpPr>
        <p:spPr>
          <a:xfrm rot="3484658">
            <a:off x="7634480" y="-189589"/>
            <a:ext cx="1111590" cy="1020438"/>
          </a:xfrm>
          <a:custGeom>
            <a:rect b="b" l="l" r="r" t="t"/>
            <a:pathLst>
              <a:path extrusionOk="0" h="50724" w="55255">
                <a:moveTo>
                  <a:pt x="45011" y="1"/>
                </a:moveTo>
                <a:cubicBezTo>
                  <a:pt x="40039" y="1"/>
                  <a:pt x="35790" y="4045"/>
                  <a:pt x="32932" y="8239"/>
                </a:cubicBezTo>
                <a:cubicBezTo>
                  <a:pt x="29910" y="12675"/>
                  <a:pt x="27459" y="17811"/>
                  <a:pt x="22945" y="20704"/>
                </a:cubicBezTo>
                <a:cubicBezTo>
                  <a:pt x="14229" y="26307"/>
                  <a:pt x="1284" y="24452"/>
                  <a:pt x="402" y="37552"/>
                </a:cubicBezTo>
                <a:cubicBezTo>
                  <a:pt x="13" y="43350"/>
                  <a:pt x="0" y="49355"/>
                  <a:pt x="6641" y="50510"/>
                </a:cubicBezTo>
                <a:cubicBezTo>
                  <a:pt x="7471" y="50655"/>
                  <a:pt x="8320" y="50724"/>
                  <a:pt x="9177" y="50724"/>
                </a:cubicBezTo>
                <a:cubicBezTo>
                  <a:pt x="14826" y="50724"/>
                  <a:pt x="20851" y="47728"/>
                  <a:pt x="24579" y="43843"/>
                </a:cubicBezTo>
                <a:cubicBezTo>
                  <a:pt x="28678" y="39550"/>
                  <a:pt x="30896" y="33765"/>
                  <a:pt x="34774" y="29264"/>
                </a:cubicBezTo>
                <a:cubicBezTo>
                  <a:pt x="38470" y="24971"/>
                  <a:pt x="43464" y="22066"/>
                  <a:pt x="47926" y="18564"/>
                </a:cubicBezTo>
                <a:cubicBezTo>
                  <a:pt x="50222" y="16761"/>
                  <a:pt x="52479" y="14659"/>
                  <a:pt x="53451" y="11897"/>
                </a:cubicBezTo>
                <a:cubicBezTo>
                  <a:pt x="55254" y="6799"/>
                  <a:pt x="51259" y="548"/>
                  <a:pt x="45877" y="42"/>
                </a:cubicBezTo>
                <a:cubicBezTo>
                  <a:pt x="45586" y="14"/>
                  <a:pt x="45297" y="1"/>
                  <a:pt x="450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/>
          <p:nvPr/>
        </p:nvSpPr>
        <p:spPr>
          <a:xfrm rot="-9000180">
            <a:off x="8305952" y="-252960"/>
            <a:ext cx="1343651" cy="1085755"/>
          </a:xfrm>
          <a:custGeom>
            <a:rect b="b" l="l" r="r" t="t"/>
            <a:pathLst>
              <a:path extrusionOk="0" h="54638" w="67616">
                <a:moveTo>
                  <a:pt x="38404" y="0"/>
                </a:moveTo>
                <a:cubicBezTo>
                  <a:pt x="38114" y="0"/>
                  <a:pt x="37825" y="16"/>
                  <a:pt x="37537" y="45"/>
                </a:cubicBezTo>
                <a:cubicBezTo>
                  <a:pt x="36448" y="149"/>
                  <a:pt x="35332" y="473"/>
                  <a:pt x="34528" y="1225"/>
                </a:cubicBezTo>
                <a:cubicBezTo>
                  <a:pt x="33011" y="2652"/>
                  <a:pt x="33088" y="5026"/>
                  <a:pt x="33037" y="7114"/>
                </a:cubicBezTo>
                <a:cubicBezTo>
                  <a:pt x="32998" y="9202"/>
                  <a:pt x="32388" y="11706"/>
                  <a:pt x="30391" y="12328"/>
                </a:cubicBezTo>
                <a:cubicBezTo>
                  <a:pt x="30083" y="12422"/>
                  <a:pt x="29765" y="12461"/>
                  <a:pt x="29444" y="12461"/>
                </a:cubicBezTo>
                <a:cubicBezTo>
                  <a:pt x="28968" y="12461"/>
                  <a:pt x="28488" y="12374"/>
                  <a:pt x="28030" y="12250"/>
                </a:cubicBezTo>
                <a:cubicBezTo>
                  <a:pt x="25929" y="11654"/>
                  <a:pt x="24152" y="10266"/>
                  <a:pt x="22414" y="8943"/>
                </a:cubicBezTo>
                <a:cubicBezTo>
                  <a:pt x="20676" y="7620"/>
                  <a:pt x="18847" y="6297"/>
                  <a:pt x="16707" y="5843"/>
                </a:cubicBezTo>
                <a:cubicBezTo>
                  <a:pt x="16288" y="5757"/>
                  <a:pt x="15854" y="5713"/>
                  <a:pt x="15420" y="5713"/>
                </a:cubicBezTo>
                <a:cubicBezTo>
                  <a:pt x="13633" y="5713"/>
                  <a:pt x="11829" y="6449"/>
                  <a:pt x="10974" y="7983"/>
                </a:cubicBezTo>
                <a:cubicBezTo>
                  <a:pt x="9975" y="9773"/>
                  <a:pt x="10572" y="12134"/>
                  <a:pt x="11947" y="13651"/>
                </a:cubicBezTo>
                <a:cubicBezTo>
                  <a:pt x="13322" y="15156"/>
                  <a:pt x="15319" y="15960"/>
                  <a:pt x="17316" y="16427"/>
                </a:cubicBezTo>
                <a:cubicBezTo>
                  <a:pt x="19625" y="16972"/>
                  <a:pt x="22103" y="17166"/>
                  <a:pt x="24113" y="18424"/>
                </a:cubicBezTo>
                <a:cubicBezTo>
                  <a:pt x="26136" y="19682"/>
                  <a:pt x="27433" y="22549"/>
                  <a:pt x="26059" y="24481"/>
                </a:cubicBezTo>
                <a:cubicBezTo>
                  <a:pt x="25040" y="24835"/>
                  <a:pt x="23990" y="24986"/>
                  <a:pt x="22930" y="24986"/>
                </a:cubicBezTo>
                <a:cubicBezTo>
                  <a:pt x="20491" y="24986"/>
                  <a:pt x="17999" y="24187"/>
                  <a:pt x="15721" y="23210"/>
                </a:cubicBezTo>
                <a:cubicBezTo>
                  <a:pt x="12466" y="21809"/>
                  <a:pt x="9275" y="20020"/>
                  <a:pt x="5747" y="19617"/>
                </a:cubicBezTo>
                <a:cubicBezTo>
                  <a:pt x="5405" y="19580"/>
                  <a:pt x="5056" y="19556"/>
                  <a:pt x="4707" y="19556"/>
                </a:cubicBezTo>
                <a:cubicBezTo>
                  <a:pt x="3746" y="19556"/>
                  <a:pt x="2788" y="19733"/>
                  <a:pt x="1998" y="20266"/>
                </a:cubicBezTo>
                <a:cubicBezTo>
                  <a:pt x="714" y="21122"/>
                  <a:pt x="131" y="22756"/>
                  <a:pt x="92" y="24313"/>
                </a:cubicBezTo>
                <a:cubicBezTo>
                  <a:pt x="1" y="27815"/>
                  <a:pt x="2323" y="31044"/>
                  <a:pt x="5293" y="32925"/>
                </a:cubicBezTo>
                <a:cubicBezTo>
                  <a:pt x="8250" y="34806"/>
                  <a:pt x="11778" y="35545"/>
                  <a:pt x="15254" y="36064"/>
                </a:cubicBezTo>
                <a:cubicBezTo>
                  <a:pt x="18717" y="36583"/>
                  <a:pt x="22258" y="36920"/>
                  <a:pt x="25553" y="38113"/>
                </a:cubicBezTo>
                <a:cubicBezTo>
                  <a:pt x="27135" y="38684"/>
                  <a:pt x="28743" y="39540"/>
                  <a:pt x="29496" y="41045"/>
                </a:cubicBezTo>
                <a:cubicBezTo>
                  <a:pt x="30170" y="42407"/>
                  <a:pt x="30002" y="44015"/>
                  <a:pt x="29807" y="45519"/>
                </a:cubicBezTo>
                <a:cubicBezTo>
                  <a:pt x="29509" y="47984"/>
                  <a:pt x="29145" y="50604"/>
                  <a:pt x="27524" y="52497"/>
                </a:cubicBezTo>
                <a:cubicBezTo>
                  <a:pt x="27561" y="52456"/>
                  <a:pt x="27655" y="52438"/>
                  <a:pt x="27794" y="52438"/>
                </a:cubicBezTo>
                <a:cubicBezTo>
                  <a:pt x="28826" y="52438"/>
                  <a:pt x="32319" y="53458"/>
                  <a:pt x="32868" y="53561"/>
                </a:cubicBezTo>
                <a:cubicBezTo>
                  <a:pt x="34697" y="53924"/>
                  <a:pt x="36629" y="54521"/>
                  <a:pt x="38471" y="54638"/>
                </a:cubicBezTo>
                <a:cubicBezTo>
                  <a:pt x="38588" y="51395"/>
                  <a:pt x="36539" y="48139"/>
                  <a:pt x="39042" y="45403"/>
                </a:cubicBezTo>
                <a:cubicBezTo>
                  <a:pt x="40797" y="43494"/>
                  <a:pt x="42997" y="42946"/>
                  <a:pt x="45309" y="42946"/>
                </a:cubicBezTo>
                <a:cubicBezTo>
                  <a:pt x="47285" y="42946"/>
                  <a:pt x="49342" y="43346"/>
                  <a:pt x="51273" y="43639"/>
                </a:cubicBezTo>
                <a:cubicBezTo>
                  <a:pt x="53625" y="43996"/>
                  <a:pt x="56002" y="44174"/>
                  <a:pt x="58378" y="44174"/>
                </a:cubicBezTo>
                <a:cubicBezTo>
                  <a:pt x="58937" y="44174"/>
                  <a:pt x="59496" y="44164"/>
                  <a:pt x="60054" y="44145"/>
                </a:cubicBezTo>
                <a:cubicBezTo>
                  <a:pt x="62259" y="44054"/>
                  <a:pt x="64723" y="43678"/>
                  <a:pt x="66046" y="41914"/>
                </a:cubicBezTo>
                <a:cubicBezTo>
                  <a:pt x="66889" y="40798"/>
                  <a:pt x="67084" y="39345"/>
                  <a:pt x="67253" y="37958"/>
                </a:cubicBezTo>
                <a:cubicBezTo>
                  <a:pt x="67499" y="35869"/>
                  <a:pt x="67616" y="33496"/>
                  <a:pt x="66176" y="31978"/>
                </a:cubicBezTo>
                <a:cubicBezTo>
                  <a:pt x="65255" y="31006"/>
                  <a:pt x="63867" y="30616"/>
                  <a:pt x="62531" y="30513"/>
                </a:cubicBezTo>
                <a:cubicBezTo>
                  <a:pt x="62198" y="30485"/>
                  <a:pt x="61865" y="30472"/>
                  <a:pt x="61534" y="30472"/>
                </a:cubicBezTo>
                <a:cubicBezTo>
                  <a:pt x="57988" y="30472"/>
                  <a:pt x="54564" y="31952"/>
                  <a:pt x="51053" y="32640"/>
                </a:cubicBezTo>
                <a:cubicBezTo>
                  <a:pt x="49513" y="32949"/>
                  <a:pt x="47944" y="33102"/>
                  <a:pt x="46373" y="33102"/>
                </a:cubicBezTo>
                <a:cubicBezTo>
                  <a:pt x="45641" y="33102"/>
                  <a:pt x="44908" y="33069"/>
                  <a:pt x="44178" y="33003"/>
                </a:cubicBezTo>
                <a:cubicBezTo>
                  <a:pt x="42336" y="32834"/>
                  <a:pt x="40235" y="32251"/>
                  <a:pt x="39522" y="30539"/>
                </a:cubicBezTo>
                <a:cubicBezTo>
                  <a:pt x="38964" y="29229"/>
                  <a:pt x="39496" y="27646"/>
                  <a:pt x="40495" y="26622"/>
                </a:cubicBezTo>
                <a:cubicBezTo>
                  <a:pt x="41480" y="25597"/>
                  <a:pt x="42868" y="25052"/>
                  <a:pt x="44243" y="24676"/>
                </a:cubicBezTo>
                <a:cubicBezTo>
                  <a:pt x="45965" y="24206"/>
                  <a:pt x="47755" y="23971"/>
                  <a:pt x="49539" y="23971"/>
                </a:cubicBezTo>
                <a:cubicBezTo>
                  <a:pt x="49676" y="23971"/>
                  <a:pt x="49813" y="23973"/>
                  <a:pt x="49950" y="23976"/>
                </a:cubicBezTo>
                <a:cubicBezTo>
                  <a:pt x="52687" y="24027"/>
                  <a:pt x="55480" y="24621"/>
                  <a:pt x="58187" y="24621"/>
                </a:cubicBezTo>
                <a:cubicBezTo>
                  <a:pt x="59560" y="24621"/>
                  <a:pt x="60911" y="24468"/>
                  <a:pt x="62220" y="24014"/>
                </a:cubicBezTo>
                <a:cubicBezTo>
                  <a:pt x="64230" y="23314"/>
                  <a:pt x="66176" y="21317"/>
                  <a:pt x="65515" y="19293"/>
                </a:cubicBezTo>
                <a:cubicBezTo>
                  <a:pt x="65190" y="18307"/>
                  <a:pt x="64334" y="17594"/>
                  <a:pt x="63439" y="17088"/>
                </a:cubicBezTo>
                <a:cubicBezTo>
                  <a:pt x="61161" y="15775"/>
                  <a:pt x="58492" y="15343"/>
                  <a:pt x="55843" y="15343"/>
                </a:cubicBezTo>
                <a:cubicBezTo>
                  <a:pt x="55325" y="15343"/>
                  <a:pt x="54808" y="15359"/>
                  <a:pt x="54295" y="15389"/>
                </a:cubicBezTo>
                <a:cubicBezTo>
                  <a:pt x="51169" y="15571"/>
                  <a:pt x="48069" y="16219"/>
                  <a:pt x="44930" y="16414"/>
                </a:cubicBezTo>
                <a:cubicBezTo>
                  <a:pt x="44728" y="16425"/>
                  <a:pt x="44523" y="16434"/>
                  <a:pt x="44319" y="16434"/>
                </a:cubicBezTo>
                <a:cubicBezTo>
                  <a:pt x="43830" y="16434"/>
                  <a:pt x="43342" y="16382"/>
                  <a:pt x="42894" y="16180"/>
                </a:cubicBezTo>
                <a:cubicBezTo>
                  <a:pt x="41143" y="15363"/>
                  <a:pt x="41195" y="12769"/>
                  <a:pt x="42090" y="11044"/>
                </a:cubicBezTo>
                <a:cubicBezTo>
                  <a:pt x="42985" y="9319"/>
                  <a:pt x="44451" y="7814"/>
                  <a:pt x="44697" y="5895"/>
                </a:cubicBezTo>
                <a:cubicBezTo>
                  <a:pt x="44918" y="4131"/>
                  <a:pt x="43997" y="2341"/>
                  <a:pt x="42583" y="1290"/>
                </a:cubicBezTo>
                <a:cubicBezTo>
                  <a:pt x="41388" y="400"/>
                  <a:pt x="39894" y="0"/>
                  <a:pt x="384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8139700" y="-384387"/>
            <a:ext cx="1821400" cy="1323675"/>
          </a:xfrm>
          <a:custGeom>
            <a:rect b="b" l="l" r="r" t="t"/>
            <a:pathLst>
              <a:path extrusionOk="0" h="52947" w="72856">
                <a:moveTo>
                  <a:pt x="37332" y="1"/>
                </a:moveTo>
                <a:cubicBezTo>
                  <a:pt x="37152" y="1"/>
                  <a:pt x="36974" y="7"/>
                  <a:pt x="36797" y="18"/>
                </a:cubicBezTo>
                <a:cubicBezTo>
                  <a:pt x="34450" y="161"/>
                  <a:pt x="32245" y="1056"/>
                  <a:pt x="30221" y="2236"/>
                </a:cubicBezTo>
                <a:cubicBezTo>
                  <a:pt x="26408" y="4467"/>
                  <a:pt x="23217" y="7658"/>
                  <a:pt x="19313" y="9746"/>
                </a:cubicBezTo>
                <a:cubicBezTo>
                  <a:pt x="17575" y="10667"/>
                  <a:pt x="15707" y="10900"/>
                  <a:pt x="13943" y="11652"/>
                </a:cubicBezTo>
                <a:cubicBezTo>
                  <a:pt x="11583" y="12664"/>
                  <a:pt x="11233" y="14973"/>
                  <a:pt x="10013" y="16931"/>
                </a:cubicBezTo>
                <a:cubicBezTo>
                  <a:pt x="8042" y="20109"/>
                  <a:pt x="3165" y="20420"/>
                  <a:pt x="1142" y="23559"/>
                </a:cubicBezTo>
                <a:cubicBezTo>
                  <a:pt x="0" y="25349"/>
                  <a:pt x="78" y="27736"/>
                  <a:pt x="986" y="29642"/>
                </a:cubicBezTo>
                <a:cubicBezTo>
                  <a:pt x="1907" y="31562"/>
                  <a:pt x="3554" y="33028"/>
                  <a:pt x="5370" y="34130"/>
                </a:cubicBezTo>
                <a:cubicBezTo>
                  <a:pt x="10960" y="37489"/>
                  <a:pt x="18120" y="37554"/>
                  <a:pt x="23542" y="41186"/>
                </a:cubicBezTo>
                <a:cubicBezTo>
                  <a:pt x="27303" y="43702"/>
                  <a:pt x="29884" y="47723"/>
                  <a:pt x="33684" y="50175"/>
                </a:cubicBezTo>
                <a:cubicBezTo>
                  <a:pt x="36512" y="51990"/>
                  <a:pt x="39897" y="52833"/>
                  <a:pt x="43257" y="52937"/>
                </a:cubicBezTo>
                <a:cubicBezTo>
                  <a:pt x="43459" y="52943"/>
                  <a:pt x="43662" y="52946"/>
                  <a:pt x="43865" y="52946"/>
                </a:cubicBezTo>
                <a:cubicBezTo>
                  <a:pt x="45432" y="52946"/>
                  <a:pt x="47011" y="52755"/>
                  <a:pt x="48458" y="52146"/>
                </a:cubicBezTo>
                <a:cubicBezTo>
                  <a:pt x="50818" y="51160"/>
                  <a:pt x="52621" y="49163"/>
                  <a:pt x="53944" y="46971"/>
                </a:cubicBezTo>
                <a:cubicBezTo>
                  <a:pt x="55267" y="44779"/>
                  <a:pt x="56175" y="42366"/>
                  <a:pt x="57278" y="40058"/>
                </a:cubicBezTo>
                <a:cubicBezTo>
                  <a:pt x="57654" y="39279"/>
                  <a:pt x="58056" y="38488"/>
                  <a:pt x="58678" y="37892"/>
                </a:cubicBezTo>
                <a:cubicBezTo>
                  <a:pt x="59509" y="37074"/>
                  <a:pt x="60650" y="36659"/>
                  <a:pt x="61739" y="36231"/>
                </a:cubicBezTo>
                <a:cubicBezTo>
                  <a:pt x="64139" y="35310"/>
                  <a:pt x="66551" y="34234"/>
                  <a:pt x="68432" y="32470"/>
                </a:cubicBezTo>
                <a:cubicBezTo>
                  <a:pt x="71558" y="29565"/>
                  <a:pt x="72855" y="24882"/>
                  <a:pt x="71817" y="20745"/>
                </a:cubicBezTo>
                <a:cubicBezTo>
                  <a:pt x="70767" y="16607"/>
                  <a:pt x="67472" y="13144"/>
                  <a:pt x="63426" y="11795"/>
                </a:cubicBezTo>
                <a:cubicBezTo>
                  <a:pt x="60933" y="10954"/>
                  <a:pt x="58299" y="10882"/>
                  <a:pt x="55648" y="10882"/>
                </a:cubicBezTo>
                <a:cubicBezTo>
                  <a:pt x="55103" y="10882"/>
                  <a:pt x="54558" y="10885"/>
                  <a:pt x="54012" y="10885"/>
                </a:cubicBezTo>
                <a:cubicBezTo>
                  <a:pt x="51690" y="10885"/>
                  <a:pt x="49374" y="10830"/>
                  <a:pt x="47148" y="10252"/>
                </a:cubicBezTo>
                <a:cubicBezTo>
                  <a:pt x="45967" y="9940"/>
                  <a:pt x="44774" y="9447"/>
                  <a:pt x="44061" y="8462"/>
                </a:cubicBezTo>
                <a:cubicBezTo>
                  <a:pt x="42867" y="6814"/>
                  <a:pt x="43451" y="4415"/>
                  <a:pt x="42530" y="2599"/>
                </a:cubicBezTo>
                <a:cubicBezTo>
                  <a:pt x="41611" y="773"/>
                  <a:pt x="39406" y="1"/>
                  <a:pt x="373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8487725" y="129934"/>
            <a:ext cx="497112" cy="1297325"/>
          </a:xfrm>
          <a:custGeom>
            <a:rect b="b" l="l" r="r" t="t"/>
            <a:pathLst>
              <a:path extrusionOk="0" h="67905" w="26020">
                <a:moveTo>
                  <a:pt x="10608" y="0"/>
                </a:moveTo>
                <a:cubicBezTo>
                  <a:pt x="10138" y="0"/>
                  <a:pt x="9643" y="173"/>
                  <a:pt x="9235" y="420"/>
                </a:cubicBezTo>
                <a:cubicBezTo>
                  <a:pt x="8548" y="835"/>
                  <a:pt x="7977" y="1444"/>
                  <a:pt x="7251" y="1769"/>
                </a:cubicBezTo>
                <a:cubicBezTo>
                  <a:pt x="10001" y="4116"/>
                  <a:pt x="10429" y="8137"/>
                  <a:pt x="10662" y="11756"/>
                </a:cubicBezTo>
                <a:cubicBezTo>
                  <a:pt x="8704" y="12275"/>
                  <a:pt x="6836" y="13066"/>
                  <a:pt x="5111" y="14090"/>
                </a:cubicBezTo>
                <a:cubicBezTo>
                  <a:pt x="4488" y="14467"/>
                  <a:pt x="3892" y="14869"/>
                  <a:pt x="3412" y="15413"/>
                </a:cubicBezTo>
                <a:cubicBezTo>
                  <a:pt x="1570" y="17541"/>
                  <a:pt x="2387" y="20770"/>
                  <a:pt x="2789" y="23559"/>
                </a:cubicBezTo>
                <a:cubicBezTo>
                  <a:pt x="3256" y="26905"/>
                  <a:pt x="2932" y="30368"/>
                  <a:pt x="1829" y="33572"/>
                </a:cubicBezTo>
                <a:cubicBezTo>
                  <a:pt x="1090" y="35725"/>
                  <a:pt x="0" y="37852"/>
                  <a:pt x="0" y="40135"/>
                </a:cubicBezTo>
                <a:cubicBezTo>
                  <a:pt x="13" y="44908"/>
                  <a:pt x="4722" y="48462"/>
                  <a:pt x="5539" y="53170"/>
                </a:cubicBezTo>
                <a:cubicBezTo>
                  <a:pt x="5876" y="55090"/>
                  <a:pt x="5539" y="57074"/>
                  <a:pt x="5824" y="59007"/>
                </a:cubicBezTo>
                <a:cubicBezTo>
                  <a:pt x="6343" y="62483"/>
                  <a:pt x="8807" y="65298"/>
                  <a:pt x="11155" y="67905"/>
                </a:cubicBezTo>
                <a:cubicBezTo>
                  <a:pt x="14955" y="64455"/>
                  <a:pt x="19015" y="60473"/>
                  <a:pt x="19339" y="55349"/>
                </a:cubicBezTo>
                <a:cubicBezTo>
                  <a:pt x="19482" y="53093"/>
                  <a:pt x="18846" y="50849"/>
                  <a:pt x="18613" y="48592"/>
                </a:cubicBezTo>
                <a:cubicBezTo>
                  <a:pt x="18224" y="44869"/>
                  <a:pt x="18937" y="41030"/>
                  <a:pt x="20649" y="37697"/>
                </a:cubicBezTo>
                <a:cubicBezTo>
                  <a:pt x="21830" y="35388"/>
                  <a:pt x="23477" y="33300"/>
                  <a:pt x="24450" y="30900"/>
                </a:cubicBezTo>
                <a:cubicBezTo>
                  <a:pt x="26019" y="27048"/>
                  <a:pt x="25565" y="22625"/>
                  <a:pt x="23736" y="18954"/>
                </a:cubicBezTo>
                <a:cubicBezTo>
                  <a:pt x="22789" y="17074"/>
                  <a:pt x="21492" y="15543"/>
                  <a:pt x="19988" y="14077"/>
                </a:cubicBezTo>
                <a:cubicBezTo>
                  <a:pt x="19443" y="13546"/>
                  <a:pt x="18911" y="13014"/>
                  <a:pt x="18302" y="12547"/>
                </a:cubicBezTo>
                <a:cubicBezTo>
                  <a:pt x="17446" y="11911"/>
                  <a:pt x="16317" y="11704"/>
                  <a:pt x="15513" y="11094"/>
                </a:cubicBezTo>
                <a:cubicBezTo>
                  <a:pt x="15163" y="10822"/>
                  <a:pt x="15072" y="10342"/>
                  <a:pt x="15007" y="9901"/>
                </a:cubicBezTo>
                <a:cubicBezTo>
                  <a:pt x="14514" y="6879"/>
                  <a:pt x="13555" y="3948"/>
                  <a:pt x="12193" y="1211"/>
                </a:cubicBezTo>
                <a:cubicBezTo>
                  <a:pt x="12011" y="874"/>
                  <a:pt x="11817" y="510"/>
                  <a:pt x="11505" y="277"/>
                </a:cubicBezTo>
                <a:cubicBezTo>
                  <a:pt x="11241" y="82"/>
                  <a:pt x="10930" y="0"/>
                  <a:pt x="106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/>
          <p:nvPr/>
        </p:nvSpPr>
        <p:spPr>
          <a:xfrm rot="-5400000">
            <a:off x="527250" y="4413738"/>
            <a:ext cx="288625" cy="895800"/>
          </a:xfrm>
          <a:custGeom>
            <a:rect b="b" l="l" r="r" t="t"/>
            <a:pathLst>
              <a:path extrusionOk="0" h="35832" w="11545">
                <a:moveTo>
                  <a:pt x="6625" y="1"/>
                </a:moveTo>
                <a:cubicBezTo>
                  <a:pt x="5891" y="1"/>
                  <a:pt x="4665" y="627"/>
                  <a:pt x="4125" y="1045"/>
                </a:cubicBezTo>
                <a:cubicBezTo>
                  <a:pt x="2102" y="2614"/>
                  <a:pt x="1168" y="5753"/>
                  <a:pt x="1778" y="8191"/>
                </a:cubicBezTo>
                <a:cubicBezTo>
                  <a:pt x="2063" y="9346"/>
                  <a:pt x="2647" y="10422"/>
                  <a:pt x="3178" y="11486"/>
                </a:cubicBezTo>
                <a:cubicBezTo>
                  <a:pt x="4255" y="13652"/>
                  <a:pt x="5150" y="16090"/>
                  <a:pt x="4514" y="18412"/>
                </a:cubicBezTo>
                <a:cubicBezTo>
                  <a:pt x="4022" y="20254"/>
                  <a:pt x="2660" y="21706"/>
                  <a:pt x="1778" y="23393"/>
                </a:cubicBezTo>
                <a:cubicBezTo>
                  <a:pt x="1" y="26843"/>
                  <a:pt x="507" y="31343"/>
                  <a:pt x="3010" y="34301"/>
                </a:cubicBezTo>
                <a:cubicBezTo>
                  <a:pt x="3686" y="35101"/>
                  <a:pt x="4636" y="35832"/>
                  <a:pt x="5647" y="35832"/>
                </a:cubicBezTo>
                <a:cubicBezTo>
                  <a:pt x="5800" y="35832"/>
                  <a:pt x="5955" y="35815"/>
                  <a:pt x="6110" y="35779"/>
                </a:cubicBezTo>
                <a:cubicBezTo>
                  <a:pt x="6719" y="35650"/>
                  <a:pt x="7225" y="35235"/>
                  <a:pt x="7718" y="34833"/>
                </a:cubicBezTo>
                <a:cubicBezTo>
                  <a:pt x="8263" y="34366"/>
                  <a:pt x="8821" y="33912"/>
                  <a:pt x="9378" y="33445"/>
                </a:cubicBezTo>
                <a:cubicBezTo>
                  <a:pt x="7666" y="32874"/>
                  <a:pt x="7303" y="30669"/>
                  <a:pt x="7212" y="28879"/>
                </a:cubicBezTo>
                <a:cubicBezTo>
                  <a:pt x="7134" y="27387"/>
                  <a:pt x="7070" y="25844"/>
                  <a:pt x="7537" y="24417"/>
                </a:cubicBezTo>
                <a:cubicBezTo>
                  <a:pt x="7874" y="23419"/>
                  <a:pt x="8457" y="22511"/>
                  <a:pt x="8963" y="21577"/>
                </a:cubicBezTo>
                <a:cubicBezTo>
                  <a:pt x="10818" y="18179"/>
                  <a:pt x="11544" y="13885"/>
                  <a:pt x="9716" y="10474"/>
                </a:cubicBezTo>
                <a:cubicBezTo>
                  <a:pt x="9067" y="9242"/>
                  <a:pt x="8094" y="8152"/>
                  <a:pt x="7731" y="6803"/>
                </a:cubicBezTo>
                <a:cubicBezTo>
                  <a:pt x="7368" y="5442"/>
                  <a:pt x="7978" y="3665"/>
                  <a:pt x="9365" y="3470"/>
                </a:cubicBezTo>
                <a:cubicBezTo>
                  <a:pt x="8717" y="2342"/>
                  <a:pt x="8003" y="137"/>
                  <a:pt x="6745" y="7"/>
                </a:cubicBezTo>
                <a:cubicBezTo>
                  <a:pt x="6707" y="3"/>
                  <a:pt x="6667" y="1"/>
                  <a:pt x="66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b="1" i="0" sz="30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urier Prime"/>
              <a:buChar char="■"/>
              <a:defRPr b="0" i="0" sz="1400" u="none" cap="none" strike="noStrik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/>
        </p:txBody>
      </p:sp>
      <p:cxnSp>
        <p:nvCxnSpPr>
          <p:cNvPr id="8" name="Google Shape;8;p10"/>
          <p:cNvCxnSpPr/>
          <p:nvPr/>
        </p:nvCxnSpPr>
        <p:spPr>
          <a:xfrm>
            <a:off x="4539325" y="4402475"/>
            <a:ext cx="0" cy="9392400"/>
          </a:xfrm>
          <a:prstGeom prst="straightConnector1">
            <a:avLst/>
          </a:prstGeom>
          <a:noFill/>
          <a:ln cap="flat" cmpd="sng" w="9525">
            <a:solidFill>
              <a:srgbClr val="B1A0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63250" y="3858125"/>
            <a:ext cx="4277100" cy="71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63400" y="566550"/>
            <a:ext cx="4277100" cy="314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4790450" y="566550"/>
            <a:ext cx="3859200" cy="40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"/>
          <p:cNvGrpSpPr/>
          <p:nvPr/>
        </p:nvGrpSpPr>
        <p:grpSpPr>
          <a:xfrm>
            <a:off x="5009124" y="1206594"/>
            <a:ext cx="3485381" cy="2878366"/>
            <a:chOff x="1657200" y="1364200"/>
            <a:chExt cx="4373125" cy="3611500"/>
          </a:xfrm>
        </p:grpSpPr>
        <p:sp>
          <p:nvSpPr>
            <p:cNvPr id="66" name="Google Shape;66;p1"/>
            <p:cNvSpPr/>
            <p:nvPr/>
          </p:nvSpPr>
          <p:spPr>
            <a:xfrm>
              <a:off x="4935350" y="3538800"/>
              <a:ext cx="826450" cy="532075"/>
            </a:xfrm>
            <a:custGeom>
              <a:rect b="b" l="l" r="r" t="t"/>
              <a:pathLst>
                <a:path extrusionOk="0" h="21283" w="33058">
                  <a:moveTo>
                    <a:pt x="10642" y="1"/>
                  </a:moveTo>
                  <a:cubicBezTo>
                    <a:pt x="4771" y="1"/>
                    <a:pt x="1" y="4771"/>
                    <a:pt x="1" y="10642"/>
                  </a:cubicBezTo>
                  <a:cubicBezTo>
                    <a:pt x="1" y="16513"/>
                    <a:pt x="4771" y="21283"/>
                    <a:pt x="10642" y="21283"/>
                  </a:cubicBezTo>
                  <a:lnTo>
                    <a:pt x="22384" y="21283"/>
                  </a:lnTo>
                  <a:cubicBezTo>
                    <a:pt x="28254" y="21283"/>
                    <a:pt x="33058" y="16513"/>
                    <a:pt x="33058" y="10642"/>
                  </a:cubicBezTo>
                  <a:cubicBezTo>
                    <a:pt x="33058" y="4771"/>
                    <a:pt x="28254" y="1"/>
                    <a:pt x="22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268225" y="3959950"/>
              <a:ext cx="1762100" cy="999075"/>
            </a:xfrm>
            <a:custGeom>
              <a:rect b="b" l="l" r="r" t="t"/>
              <a:pathLst>
                <a:path extrusionOk="0" h="39963" w="70484">
                  <a:moveTo>
                    <a:pt x="28221" y="0"/>
                  </a:moveTo>
                  <a:cubicBezTo>
                    <a:pt x="22665" y="0"/>
                    <a:pt x="16203" y="4190"/>
                    <a:pt x="13877" y="9307"/>
                  </a:cubicBezTo>
                  <a:lnTo>
                    <a:pt x="0" y="39962"/>
                  </a:lnTo>
                  <a:lnTo>
                    <a:pt x="54339" y="39962"/>
                  </a:lnTo>
                  <a:lnTo>
                    <a:pt x="68149" y="9507"/>
                  </a:lnTo>
                  <a:cubicBezTo>
                    <a:pt x="70484" y="4370"/>
                    <a:pt x="67815" y="134"/>
                    <a:pt x="62211" y="100"/>
                  </a:cubicBezTo>
                  <a:lnTo>
                    <a:pt x="28287" y="0"/>
                  </a:lnTo>
                  <a:cubicBezTo>
                    <a:pt x="28265" y="0"/>
                    <a:pt x="28243" y="0"/>
                    <a:pt x="28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2724625" y="2191025"/>
              <a:ext cx="364450" cy="465550"/>
            </a:xfrm>
            <a:custGeom>
              <a:rect b="b" l="l" r="r" t="t"/>
              <a:pathLst>
                <a:path extrusionOk="0" h="18622" w="14578">
                  <a:moveTo>
                    <a:pt x="4494" y="0"/>
                  </a:moveTo>
                  <a:cubicBezTo>
                    <a:pt x="4419" y="0"/>
                    <a:pt x="4344" y="2"/>
                    <a:pt x="4270" y="7"/>
                  </a:cubicBezTo>
                  <a:cubicBezTo>
                    <a:pt x="3428" y="38"/>
                    <a:pt x="2673" y="1090"/>
                    <a:pt x="1842" y="1090"/>
                  </a:cubicBezTo>
                  <a:cubicBezTo>
                    <a:pt x="1784" y="1090"/>
                    <a:pt x="1726" y="1085"/>
                    <a:pt x="1668" y="1074"/>
                  </a:cubicBezTo>
                  <a:lnTo>
                    <a:pt x="1668" y="1074"/>
                  </a:lnTo>
                  <a:cubicBezTo>
                    <a:pt x="2035" y="2942"/>
                    <a:pt x="2235" y="4843"/>
                    <a:pt x="2268" y="6745"/>
                  </a:cubicBezTo>
                  <a:cubicBezTo>
                    <a:pt x="2369" y="9580"/>
                    <a:pt x="2002" y="12716"/>
                    <a:pt x="0" y="14750"/>
                  </a:cubicBezTo>
                  <a:cubicBezTo>
                    <a:pt x="1234" y="16418"/>
                    <a:pt x="3102" y="17819"/>
                    <a:pt x="5137" y="18353"/>
                  </a:cubicBezTo>
                  <a:cubicBezTo>
                    <a:pt x="5864" y="18532"/>
                    <a:pt x="6612" y="18621"/>
                    <a:pt x="7360" y="18621"/>
                  </a:cubicBezTo>
                  <a:cubicBezTo>
                    <a:pt x="8706" y="18621"/>
                    <a:pt x="10053" y="18332"/>
                    <a:pt x="11275" y="17753"/>
                  </a:cubicBezTo>
                  <a:cubicBezTo>
                    <a:pt x="11775" y="17519"/>
                    <a:pt x="12276" y="17219"/>
                    <a:pt x="12776" y="16919"/>
                  </a:cubicBezTo>
                  <a:cubicBezTo>
                    <a:pt x="13376" y="16552"/>
                    <a:pt x="13977" y="16218"/>
                    <a:pt x="14577" y="15851"/>
                  </a:cubicBezTo>
                  <a:cubicBezTo>
                    <a:pt x="11975" y="11348"/>
                    <a:pt x="9740" y="6378"/>
                    <a:pt x="10441" y="1207"/>
                  </a:cubicBezTo>
                  <a:cubicBezTo>
                    <a:pt x="9140" y="974"/>
                    <a:pt x="7272" y="440"/>
                    <a:pt x="5971" y="207"/>
                  </a:cubicBezTo>
                  <a:cubicBezTo>
                    <a:pt x="5479" y="91"/>
                    <a:pt x="4986" y="0"/>
                    <a:pt x="4494" y="0"/>
                  </a:cubicBezTo>
                  <a:close/>
                </a:path>
              </a:pathLst>
            </a:custGeom>
            <a:solidFill>
              <a:srgbClr val="AD2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2866375" y="2194525"/>
              <a:ext cx="135125" cy="201000"/>
            </a:xfrm>
            <a:custGeom>
              <a:rect b="b" l="l" r="r" t="t"/>
              <a:pathLst>
                <a:path extrusionOk="0" h="8040" w="5405">
                  <a:moveTo>
                    <a:pt x="1" y="0"/>
                  </a:moveTo>
                  <a:cubicBezTo>
                    <a:pt x="168" y="2468"/>
                    <a:pt x="1068" y="4870"/>
                    <a:pt x="2903" y="6638"/>
                  </a:cubicBezTo>
                  <a:cubicBezTo>
                    <a:pt x="3637" y="7372"/>
                    <a:pt x="4504" y="7772"/>
                    <a:pt x="5405" y="8039"/>
                  </a:cubicBezTo>
                  <a:cubicBezTo>
                    <a:pt x="4738" y="5771"/>
                    <a:pt x="4437" y="3436"/>
                    <a:pt x="4738" y="1101"/>
                  </a:cubicBezTo>
                  <a:cubicBezTo>
                    <a:pt x="3437" y="834"/>
                    <a:pt x="1602" y="300"/>
                    <a:pt x="301" y="67"/>
                  </a:cubicBezTo>
                  <a:cubicBezTo>
                    <a:pt x="201" y="33"/>
                    <a:pt x="10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2724625" y="2445525"/>
              <a:ext cx="364450" cy="211050"/>
            </a:xfrm>
            <a:custGeom>
              <a:rect b="b" l="l" r="r" t="t"/>
              <a:pathLst>
                <a:path extrusionOk="0" h="8442" w="14578">
                  <a:moveTo>
                    <a:pt x="2102" y="1"/>
                  </a:moveTo>
                  <a:cubicBezTo>
                    <a:pt x="1801" y="1702"/>
                    <a:pt x="1201" y="3336"/>
                    <a:pt x="0" y="4570"/>
                  </a:cubicBezTo>
                  <a:cubicBezTo>
                    <a:pt x="1234" y="6238"/>
                    <a:pt x="3102" y="7639"/>
                    <a:pt x="5137" y="8173"/>
                  </a:cubicBezTo>
                  <a:cubicBezTo>
                    <a:pt x="5864" y="8352"/>
                    <a:pt x="6612" y="8441"/>
                    <a:pt x="7360" y="8441"/>
                  </a:cubicBezTo>
                  <a:cubicBezTo>
                    <a:pt x="8706" y="8441"/>
                    <a:pt x="10053" y="8152"/>
                    <a:pt x="11275" y="7573"/>
                  </a:cubicBezTo>
                  <a:cubicBezTo>
                    <a:pt x="11775" y="7339"/>
                    <a:pt x="12276" y="7039"/>
                    <a:pt x="12776" y="6739"/>
                  </a:cubicBezTo>
                  <a:cubicBezTo>
                    <a:pt x="13376" y="6372"/>
                    <a:pt x="13977" y="6038"/>
                    <a:pt x="14577" y="5671"/>
                  </a:cubicBezTo>
                  <a:cubicBezTo>
                    <a:pt x="13510" y="3837"/>
                    <a:pt x="12509" y="1969"/>
                    <a:pt x="1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369375" y="3406450"/>
              <a:ext cx="1085800" cy="1502000"/>
            </a:xfrm>
            <a:custGeom>
              <a:rect b="b" l="l" r="r" t="t"/>
              <a:pathLst>
                <a:path extrusionOk="0" h="60080" w="43432">
                  <a:moveTo>
                    <a:pt x="17500" y="0"/>
                  </a:moveTo>
                  <a:cubicBezTo>
                    <a:pt x="9622" y="0"/>
                    <a:pt x="2921" y="6246"/>
                    <a:pt x="2502" y="14201"/>
                  </a:cubicBezTo>
                  <a:lnTo>
                    <a:pt x="1401" y="33782"/>
                  </a:lnTo>
                  <a:cubicBezTo>
                    <a:pt x="1468" y="33982"/>
                    <a:pt x="1501" y="34216"/>
                    <a:pt x="1501" y="34449"/>
                  </a:cubicBezTo>
                  <a:cubicBezTo>
                    <a:pt x="1501" y="36494"/>
                    <a:pt x="1026" y="36830"/>
                    <a:pt x="665" y="36830"/>
                  </a:cubicBezTo>
                  <a:cubicBezTo>
                    <a:pt x="502" y="36830"/>
                    <a:pt x="363" y="36761"/>
                    <a:pt x="300" y="36751"/>
                  </a:cubicBezTo>
                  <a:lnTo>
                    <a:pt x="300" y="36751"/>
                  </a:lnTo>
                  <a:cubicBezTo>
                    <a:pt x="300" y="36751"/>
                    <a:pt x="0" y="42255"/>
                    <a:pt x="2669" y="50094"/>
                  </a:cubicBezTo>
                  <a:cubicBezTo>
                    <a:pt x="4470" y="55297"/>
                    <a:pt x="9140" y="59000"/>
                    <a:pt x="14610" y="59434"/>
                  </a:cubicBezTo>
                  <a:cubicBezTo>
                    <a:pt x="14744" y="59467"/>
                    <a:pt x="14877" y="59467"/>
                    <a:pt x="15011" y="59467"/>
                  </a:cubicBezTo>
                  <a:lnTo>
                    <a:pt x="25418" y="60067"/>
                  </a:lnTo>
                  <a:cubicBezTo>
                    <a:pt x="25563" y="60075"/>
                    <a:pt x="25708" y="60079"/>
                    <a:pt x="25853" y="60079"/>
                  </a:cubicBezTo>
                  <a:cubicBezTo>
                    <a:pt x="33618" y="60079"/>
                    <a:pt x="40581" y="48776"/>
                    <a:pt x="41563" y="40720"/>
                  </a:cubicBezTo>
                  <a:cubicBezTo>
                    <a:pt x="41530" y="40387"/>
                    <a:pt x="41763" y="37418"/>
                    <a:pt x="41897" y="35183"/>
                  </a:cubicBezTo>
                  <a:cubicBezTo>
                    <a:pt x="41897" y="35183"/>
                    <a:pt x="42964" y="16770"/>
                    <a:pt x="42964" y="16470"/>
                  </a:cubicBezTo>
                  <a:cubicBezTo>
                    <a:pt x="43431" y="8230"/>
                    <a:pt x="37026" y="1092"/>
                    <a:pt x="28787" y="625"/>
                  </a:cubicBezTo>
                  <a:lnTo>
                    <a:pt x="18346" y="24"/>
                  </a:lnTo>
                  <a:cubicBezTo>
                    <a:pt x="18063" y="8"/>
                    <a:pt x="17781" y="0"/>
                    <a:pt x="17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121675" y="2556450"/>
              <a:ext cx="1440225" cy="1813800"/>
            </a:xfrm>
            <a:custGeom>
              <a:rect b="b" l="l" r="r" t="t"/>
              <a:pathLst>
                <a:path extrusionOk="0" h="72552" w="57609">
                  <a:moveTo>
                    <a:pt x="24218" y="0"/>
                  </a:moveTo>
                  <a:cubicBezTo>
                    <a:pt x="23017" y="0"/>
                    <a:pt x="21817" y="0"/>
                    <a:pt x="20582" y="67"/>
                  </a:cubicBezTo>
                  <a:lnTo>
                    <a:pt x="20482" y="67"/>
                  </a:lnTo>
                  <a:cubicBezTo>
                    <a:pt x="19949" y="100"/>
                    <a:pt x="19415" y="133"/>
                    <a:pt x="18848" y="167"/>
                  </a:cubicBezTo>
                  <a:cubicBezTo>
                    <a:pt x="16146" y="400"/>
                    <a:pt x="13444" y="934"/>
                    <a:pt x="11009" y="1968"/>
                  </a:cubicBezTo>
                  <a:cubicBezTo>
                    <a:pt x="10642" y="2102"/>
                    <a:pt x="10242" y="2302"/>
                    <a:pt x="9841" y="2468"/>
                  </a:cubicBezTo>
                  <a:cubicBezTo>
                    <a:pt x="9808" y="2468"/>
                    <a:pt x="9775" y="2502"/>
                    <a:pt x="9741" y="2502"/>
                  </a:cubicBezTo>
                  <a:cubicBezTo>
                    <a:pt x="6105" y="4136"/>
                    <a:pt x="2036" y="6471"/>
                    <a:pt x="1202" y="10474"/>
                  </a:cubicBezTo>
                  <a:cubicBezTo>
                    <a:pt x="1" y="16145"/>
                    <a:pt x="2169" y="23283"/>
                    <a:pt x="3103" y="28887"/>
                  </a:cubicBezTo>
                  <a:cubicBezTo>
                    <a:pt x="3103" y="28921"/>
                    <a:pt x="3137" y="28954"/>
                    <a:pt x="3137" y="28987"/>
                  </a:cubicBezTo>
                  <a:cubicBezTo>
                    <a:pt x="3170" y="29254"/>
                    <a:pt x="3203" y="29521"/>
                    <a:pt x="3270" y="29788"/>
                  </a:cubicBezTo>
                  <a:cubicBezTo>
                    <a:pt x="3537" y="31322"/>
                    <a:pt x="3837" y="32990"/>
                    <a:pt x="4137" y="34725"/>
                  </a:cubicBezTo>
                  <a:cubicBezTo>
                    <a:pt x="5071" y="39595"/>
                    <a:pt x="6139" y="44999"/>
                    <a:pt x="7173" y="50336"/>
                  </a:cubicBezTo>
                  <a:cubicBezTo>
                    <a:pt x="7173" y="50336"/>
                    <a:pt x="7173" y="50336"/>
                    <a:pt x="7173" y="50369"/>
                  </a:cubicBezTo>
                  <a:cubicBezTo>
                    <a:pt x="7306" y="51137"/>
                    <a:pt x="7440" y="51904"/>
                    <a:pt x="7606" y="52638"/>
                  </a:cubicBezTo>
                  <a:cubicBezTo>
                    <a:pt x="8140" y="55540"/>
                    <a:pt x="8640" y="58409"/>
                    <a:pt x="9041" y="61144"/>
                  </a:cubicBezTo>
                  <a:cubicBezTo>
                    <a:pt x="9608" y="64646"/>
                    <a:pt x="10008" y="67915"/>
                    <a:pt x="10208" y="70751"/>
                  </a:cubicBezTo>
                  <a:cubicBezTo>
                    <a:pt x="10208" y="70751"/>
                    <a:pt x="10242" y="70784"/>
                    <a:pt x="10342" y="70784"/>
                  </a:cubicBezTo>
                  <a:lnTo>
                    <a:pt x="10408" y="70784"/>
                  </a:lnTo>
                  <a:cubicBezTo>
                    <a:pt x="10575" y="70784"/>
                    <a:pt x="10809" y="70817"/>
                    <a:pt x="11109" y="70851"/>
                  </a:cubicBezTo>
                  <a:cubicBezTo>
                    <a:pt x="13844" y="71184"/>
                    <a:pt x="21950" y="72085"/>
                    <a:pt x="22584" y="72118"/>
                  </a:cubicBezTo>
                  <a:cubicBezTo>
                    <a:pt x="25653" y="72318"/>
                    <a:pt x="28755" y="72485"/>
                    <a:pt x="31857" y="72519"/>
                  </a:cubicBezTo>
                  <a:cubicBezTo>
                    <a:pt x="32924" y="72552"/>
                    <a:pt x="34025" y="72552"/>
                    <a:pt x="35093" y="72552"/>
                  </a:cubicBezTo>
                  <a:cubicBezTo>
                    <a:pt x="37228" y="72519"/>
                    <a:pt x="39362" y="72452"/>
                    <a:pt x="41464" y="72285"/>
                  </a:cubicBezTo>
                  <a:cubicBezTo>
                    <a:pt x="43465" y="72118"/>
                    <a:pt x="45467" y="71918"/>
                    <a:pt x="47435" y="71418"/>
                  </a:cubicBezTo>
                  <a:cubicBezTo>
                    <a:pt x="48169" y="71218"/>
                    <a:pt x="48903" y="70984"/>
                    <a:pt x="49636" y="70751"/>
                  </a:cubicBezTo>
                  <a:cubicBezTo>
                    <a:pt x="50237" y="70517"/>
                    <a:pt x="50904" y="70317"/>
                    <a:pt x="51404" y="69883"/>
                  </a:cubicBezTo>
                  <a:cubicBezTo>
                    <a:pt x="51538" y="69783"/>
                    <a:pt x="51671" y="69650"/>
                    <a:pt x="51805" y="69516"/>
                  </a:cubicBezTo>
                  <a:cubicBezTo>
                    <a:pt x="52038" y="69283"/>
                    <a:pt x="52238" y="68983"/>
                    <a:pt x="52405" y="68683"/>
                  </a:cubicBezTo>
                  <a:cubicBezTo>
                    <a:pt x="52739" y="67315"/>
                    <a:pt x="53039" y="65914"/>
                    <a:pt x="53406" y="64580"/>
                  </a:cubicBezTo>
                  <a:cubicBezTo>
                    <a:pt x="53673" y="63479"/>
                    <a:pt x="53973" y="62378"/>
                    <a:pt x="54240" y="61311"/>
                  </a:cubicBezTo>
                  <a:cubicBezTo>
                    <a:pt x="54873" y="58442"/>
                    <a:pt x="55574" y="55573"/>
                    <a:pt x="56108" y="52704"/>
                  </a:cubicBezTo>
                  <a:cubicBezTo>
                    <a:pt x="56375" y="50903"/>
                    <a:pt x="56508" y="49102"/>
                    <a:pt x="56675" y="47301"/>
                  </a:cubicBezTo>
                  <a:cubicBezTo>
                    <a:pt x="56908" y="44599"/>
                    <a:pt x="57108" y="41897"/>
                    <a:pt x="57242" y="39195"/>
                  </a:cubicBezTo>
                  <a:cubicBezTo>
                    <a:pt x="57542" y="33724"/>
                    <a:pt x="57609" y="28220"/>
                    <a:pt x="57242" y="22750"/>
                  </a:cubicBezTo>
                  <a:cubicBezTo>
                    <a:pt x="57075" y="20181"/>
                    <a:pt x="56741" y="17646"/>
                    <a:pt x="56441" y="15111"/>
                  </a:cubicBezTo>
                  <a:cubicBezTo>
                    <a:pt x="56141" y="12776"/>
                    <a:pt x="55807" y="10408"/>
                    <a:pt x="55040" y="8139"/>
                  </a:cubicBezTo>
                  <a:cubicBezTo>
                    <a:pt x="54707" y="7105"/>
                    <a:pt x="54240" y="6038"/>
                    <a:pt x="53573" y="5170"/>
                  </a:cubicBezTo>
                  <a:cubicBezTo>
                    <a:pt x="53005" y="4403"/>
                    <a:pt x="52238" y="3836"/>
                    <a:pt x="51404" y="3336"/>
                  </a:cubicBezTo>
                  <a:cubicBezTo>
                    <a:pt x="50170" y="2635"/>
                    <a:pt x="48836" y="2102"/>
                    <a:pt x="47535" y="1534"/>
                  </a:cubicBezTo>
                  <a:cubicBezTo>
                    <a:pt x="46434" y="1334"/>
                    <a:pt x="45233" y="1268"/>
                    <a:pt x="43932" y="1234"/>
                  </a:cubicBezTo>
                  <a:cubicBezTo>
                    <a:pt x="43665" y="1234"/>
                    <a:pt x="43399" y="1201"/>
                    <a:pt x="43165" y="1201"/>
                  </a:cubicBezTo>
                  <a:lnTo>
                    <a:pt x="42698" y="1201"/>
                  </a:lnTo>
                  <a:cubicBezTo>
                    <a:pt x="42631" y="1201"/>
                    <a:pt x="42598" y="1168"/>
                    <a:pt x="42531" y="1168"/>
                  </a:cubicBezTo>
                  <a:lnTo>
                    <a:pt x="42164" y="1168"/>
                  </a:lnTo>
                  <a:cubicBezTo>
                    <a:pt x="41664" y="1134"/>
                    <a:pt x="41130" y="1134"/>
                    <a:pt x="40597" y="1101"/>
                  </a:cubicBezTo>
                  <a:cubicBezTo>
                    <a:pt x="39896" y="1067"/>
                    <a:pt x="39229" y="1001"/>
                    <a:pt x="38528" y="967"/>
                  </a:cubicBezTo>
                  <a:cubicBezTo>
                    <a:pt x="34192" y="634"/>
                    <a:pt x="29856" y="167"/>
                    <a:pt x="25519" y="33"/>
                  </a:cubicBezTo>
                  <a:cubicBezTo>
                    <a:pt x="25086" y="33"/>
                    <a:pt x="24652" y="0"/>
                    <a:pt x="24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2203400" y="3176875"/>
              <a:ext cx="230200" cy="425325"/>
            </a:xfrm>
            <a:custGeom>
              <a:rect b="b" l="l" r="r" t="t"/>
              <a:pathLst>
                <a:path extrusionOk="0" h="17013" w="9208">
                  <a:moveTo>
                    <a:pt x="8374" y="1"/>
                  </a:moveTo>
                  <a:lnTo>
                    <a:pt x="8374" y="1"/>
                  </a:lnTo>
                  <a:cubicBezTo>
                    <a:pt x="5472" y="1469"/>
                    <a:pt x="2569" y="3003"/>
                    <a:pt x="1" y="4971"/>
                  </a:cubicBezTo>
                  <a:cubicBezTo>
                    <a:pt x="268" y="6539"/>
                    <a:pt x="568" y="8207"/>
                    <a:pt x="902" y="9908"/>
                  </a:cubicBezTo>
                  <a:cubicBezTo>
                    <a:pt x="1302" y="12176"/>
                    <a:pt x="1769" y="14578"/>
                    <a:pt x="2236" y="17013"/>
                  </a:cubicBezTo>
                  <a:cubicBezTo>
                    <a:pt x="3537" y="16646"/>
                    <a:pt x="4738" y="16079"/>
                    <a:pt x="5605" y="15112"/>
                  </a:cubicBezTo>
                  <a:cubicBezTo>
                    <a:pt x="6939" y="13677"/>
                    <a:pt x="7673" y="11776"/>
                    <a:pt x="8207" y="9908"/>
                  </a:cubicBezTo>
                  <a:cubicBezTo>
                    <a:pt x="9141" y="6606"/>
                    <a:pt x="9208" y="3236"/>
                    <a:pt x="8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133000" y="2618650"/>
              <a:ext cx="1573050" cy="1585850"/>
            </a:xfrm>
            <a:custGeom>
              <a:rect b="b" l="l" r="r" t="t"/>
              <a:pathLst>
                <a:path extrusionOk="0" h="63434" w="62922">
                  <a:moveTo>
                    <a:pt x="4126" y="0"/>
                  </a:moveTo>
                  <a:cubicBezTo>
                    <a:pt x="0" y="0"/>
                    <a:pt x="347" y="3599"/>
                    <a:pt x="1378" y="7819"/>
                  </a:cubicBezTo>
                  <a:cubicBezTo>
                    <a:pt x="5748" y="25399"/>
                    <a:pt x="15821" y="41777"/>
                    <a:pt x="29965" y="53485"/>
                  </a:cubicBezTo>
                  <a:cubicBezTo>
                    <a:pt x="34435" y="57188"/>
                    <a:pt x="39405" y="60490"/>
                    <a:pt x="44909" y="62292"/>
                  </a:cubicBezTo>
                  <a:cubicBezTo>
                    <a:pt x="46989" y="62970"/>
                    <a:pt x="49191" y="63434"/>
                    <a:pt x="51371" y="63434"/>
                  </a:cubicBezTo>
                  <a:cubicBezTo>
                    <a:pt x="52407" y="63434"/>
                    <a:pt x="53439" y="63329"/>
                    <a:pt x="54449" y="63092"/>
                  </a:cubicBezTo>
                  <a:cubicBezTo>
                    <a:pt x="57551" y="62358"/>
                    <a:pt x="60420" y="60190"/>
                    <a:pt x="61321" y="57121"/>
                  </a:cubicBezTo>
                  <a:cubicBezTo>
                    <a:pt x="62922" y="51751"/>
                    <a:pt x="58118" y="46247"/>
                    <a:pt x="52948" y="43745"/>
                  </a:cubicBezTo>
                  <a:cubicBezTo>
                    <a:pt x="49045" y="41844"/>
                    <a:pt x="44675" y="40977"/>
                    <a:pt x="40806" y="38975"/>
                  </a:cubicBezTo>
                  <a:cubicBezTo>
                    <a:pt x="27263" y="31903"/>
                    <a:pt x="24294" y="18360"/>
                    <a:pt x="15521" y="7086"/>
                  </a:cubicBezTo>
                  <a:cubicBezTo>
                    <a:pt x="13186" y="4050"/>
                    <a:pt x="8616" y="281"/>
                    <a:pt x="4580" y="14"/>
                  </a:cubicBezTo>
                  <a:cubicBezTo>
                    <a:pt x="4423" y="5"/>
                    <a:pt x="4272" y="0"/>
                    <a:pt x="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552700" y="3148525"/>
              <a:ext cx="115950" cy="584625"/>
            </a:xfrm>
            <a:custGeom>
              <a:rect b="b" l="l" r="r" t="t"/>
              <a:pathLst>
                <a:path extrusionOk="0" h="23385" w="4638">
                  <a:moveTo>
                    <a:pt x="301" y="1"/>
                  </a:moveTo>
                  <a:cubicBezTo>
                    <a:pt x="301" y="234"/>
                    <a:pt x="301" y="468"/>
                    <a:pt x="301" y="701"/>
                  </a:cubicBezTo>
                  <a:cubicBezTo>
                    <a:pt x="368" y="6572"/>
                    <a:pt x="1102" y="12743"/>
                    <a:pt x="1" y="18581"/>
                  </a:cubicBezTo>
                  <a:cubicBezTo>
                    <a:pt x="1268" y="20215"/>
                    <a:pt x="2603" y="21816"/>
                    <a:pt x="3970" y="23384"/>
                  </a:cubicBezTo>
                  <a:cubicBezTo>
                    <a:pt x="4637" y="15412"/>
                    <a:pt x="3370" y="7339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550925" y="3917650"/>
              <a:ext cx="430325" cy="329075"/>
            </a:xfrm>
            <a:custGeom>
              <a:rect b="b" l="l" r="r" t="t"/>
              <a:pathLst>
                <a:path extrusionOk="0" h="13163" w="17213">
                  <a:moveTo>
                    <a:pt x="11345" y="1"/>
                  </a:moveTo>
                  <a:cubicBezTo>
                    <a:pt x="8627" y="1"/>
                    <a:pt x="2636" y="1859"/>
                    <a:pt x="2636" y="1859"/>
                  </a:cubicBezTo>
                  <a:lnTo>
                    <a:pt x="0" y="6662"/>
                  </a:lnTo>
                  <a:cubicBezTo>
                    <a:pt x="0" y="6662"/>
                    <a:pt x="9346" y="13162"/>
                    <a:pt x="10949" y="13162"/>
                  </a:cubicBezTo>
                  <a:cubicBezTo>
                    <a:pt x="11038" y="13162"/>
                    <a:pt x="11103" y="13142"/>
                    <a:pt x="11142" y="13100"/>
                  </a:cubicBezTo>
                  <a:cubicBezTo>
                    <a:pt x="11875" y="12300"/>
                    <a:pt x="8140" y="9365"/>
                    <a:pt x="8139" y="9364"/>
                  </a:cubicBezTo>
                  <a:lnTo>
                    <a:pt x="8139" y="9364"/>
                  </a:lnTo>
                  <a:cubicBezTo>
                    <a:pt x="8140" y="9365"/>
                    <a:pt x="12585" y="12415"/>
                    <a:pt x="13721" y="12415"/>
                  </a:cubicBezTo>
                  <a:cubicBezTo>
                    <a:pt x="13802" y="12415"/>
                    <a:pt x="13866" y="12400"/>
                    <a:pt x="13910" y="12367"/>
                  </a:cubicBezTo>
                  <a:cubicBezTo>
                    <a:pt x="14944" y="11566"/>
                    <a:pt x="9075" y="7664"/>
                    <a:pt x="9073" y="7663"/>
                  </a:cubicBezTo>
                  <a:lnTo>
                    <a:pt x="9073" y="7663"/>
                  </a:lnTo>
                  <a:cubicBezTo>
                    <a:pt x="9075" y="7664"/>
                    <a:pt x="13909" y="10688"/>
                    <a:pt x="15626" y="10688"/>
                  </a:cubicBezTo>
                  <a:cubicBezTo>
                    <a:pt x="15901" y="10688"/>
                    <a:pt x="16096" y="10611"/>
                    <a:pt x="16179" y="10432"/>
                  </a:cubicBezTo>
                  <a:cubicBezTo>
                    <a:pt x="16779" y="9131"/>
                    <a:pt x="9908" y="5829"/>
                    <a:pt x="9907" y="5829"/>
                  </a:cubicBezTo>
                  <a:lnTo>
                    <a:pt x="9907" y="5829"/>
                  </a:lnTo>
                  <a:cubicBezTo>
                    <a:pt x="9908" y="5829"/>
                    <a:pt x="14374" y="7637"/>
                    <a:pt x="16162" y="7637"/>
                  </a:cubicBezTo>
                  <a:cubicBezTo>
                    <a:pt x="16559" y="7637"/>
                    <a:pt x="16824" y="7548"/>
                    <a:pt x="16879" y="7330"/>
                  </a:cubicBezTo>
                  <a:cubicBezTo>
                    <a:pt x="17213" y="6129"/>
                    <a:pt x="8473" y="2960"/>
                    <a:pt x="8473" y="2960"/>
                  </a:cubicBezTo>
                  <a:cubicBezTo>
                    <a:pt x="8473" y="2960"/>
                    <a:pt x="12910" y="1392"/>
                    <a:pt x="12643" y="458"/>
                  </a:cubicBezTo>
                  <a:cubicBezTo>
                    <a:pt x="12552" y="131"/>
                    <a:pt x="12063" y="1"/>
                    <a:pt x="11345" y="1"/>
                  </a:cubicBezTo>
                  <a:close/>
                </a:path>
              </a:pathLst>
            </a:custGeom>
            <a:solidFill>
              <a:srgbClr val="AA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2876400" y="2565600"/>
              <a:ext cx="230175" cy="1120850"/>
            </a:xfrm>
            <a:custGeom>
              <a:rect b="b" l="l" r="r" t="t"/>
              <a:pathLst>
                <a:path extrusionOk="0" h="44834" w="9207">
                  <a:moveTo>
                    <a:pt x="2268" y="1"/>
                  </a:moveTo>
                  <a:lnTo>
                    <a:pt x="0" y="3670"/>
                  </a:lnTo>
                  <a:lnTo>
                    <a:pt x="2268" y="5371"/>
                  </a:lnTo>
                  <a:lnTo>
                    <a:pt x="3336" y="42531"/>
                  </a:lnTo>
                  <a:lnTo>
                    <a:pt x="6905" y="44833"/>
                  </a:lnTo>
                  <a:lnTo>
                    <a:pt x="9207" y="42098"/>
                  </a:lnTo>
                  <a:lnTo>
                    <a:pt x="3803" y="5205"/>
                  </a:lnTo>
                  <a:lnTo>
                    <a:pt x="5137" y="3137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2746300" y="1877600"/>
              <a:ext cx="287725" cy="492900"/>
            </a:xfrm>
            <a:custGeom>
              <a:rect b="b" l="l" r="r" t="t"/>
              <a:pathLst>
                <a:path extrusionOk="0" h="19716" w="11509">
                  <a:moveTo>
                    <a:pt x="5750" y="1"/>
                  </a:moveTo>
                  <a:cubicBezTo>
                    <a:pt x="5724" y="1"/>
                    <a:pt x="5697" y="1"/>
                    <a:pt x="5671" y="1"/>
                  </a:cubicBezTo>
                  <a:cubicBezTo>
                    <a:pt x="3503" y="35"/>
                    <a:pt x="1635" y="1235"/>
                    <a:pt x="701" y="3003"/>
                  </a:cubicBezTo>
                  <a:cubicBezTo>
                    <a:pt x="668" y="3003"/>
                    <a:pt x="668" y="3037"/>
                    <a:pt x="668" y="3037"/>
                  </a:cubicBezTo>
                  <a:cubicBezTo>
                    <a:pt x="634" y="3104"/>
                    <a:pt x="601" y="3170"/>
                    <a:pt x="568" y="3204"/>
                  </a:cubicBezTo>
                  <a:cubicBezTo>
                    <a:pt x="568" y="3237"/>
                    <a:pt x="568" y="3237"/>
                    <a:pt x="568" y="3270"/>
                  </a:cubicBezTo>
                  <a:cubicBezTo>
                    <a:pt x="534" y="3304"/>
                    <a:pt x="501" y="3370"/>
                    <a:pt x="467" y="3437"/>
                  </a:cubicBezTo>
                  <a:cubicBezTo>
                    <a:pt x="467" y="3437"/>
                    <a:pt x="467" y="3470"/>
                    <a:pt x="467" y="3470"/>
                  </a:cubicBezTo>
                  <a:cubicBezTo>
                    <a:pt x="434" y="3571"/>
                    <a:pt x="401" y="3637"/>
                    <a:pt x="367" y="3704"/>
                  </a:cubicBezTo>
                  <a:cubicBezTo>
                    <a:pt x="367" y="3737"/>
                    <a:pt x="334" y="3771"/>
                    <a:pt x="334" y="3804"/>
                  </a:cubicBezTo>
                  <a:lnTo>
                    <a:pt x="301" y="3937"/>
                  </a:lnTo>
                  <a:lnTo>
                    <a:pt x="267" y="4038"/>
                  </a:lnTo>
                  <a:cubicBezTo>
                    <a:pt x="234" y="4104"/>
                    <a:pt x="234" y="4138"/>
                    <a:pt x="234" y="4171"/>
                  </a:cubicBezTo>
                  <a:cubicBezTo>
                    <a:pt x="201" y="4204"/>
                    <a:pt x="201" y="4238"/>
                    <a:pt x="201" y="4271"/>
                  </a:cubicBezTo>
                  <a:cubicBezTo>
                    <a:pt x="167" y="4338"/>
                    <a:pt x="167" y="4371"/>
                    <a:pt x="167" y="4404"/>
                  </a:cubicBezTo>
                  <a:cubicBezTo>
                    <a:pt x="134" y="4471"/>
                    <a:pt x="101" y="4571"/>
                    <a:pt x="101" y="4638"/>
                  </a:cubicBezTo>
                  <a:cubicBezTo>
                    <a:pt x="101" y="4638"/>
                    <a:pt x="101" y="4671"/>
                    <a:pt x="101" y="4705"/>
                  </a:cubicBezTo>
                  <a:cubicBezTo>
                    <a:pt x="101" y="4738"/>
                    <a:pt x="67" y="4738"/>
                    <a:pt x="67" y="4805"/>
                  </a:cubicBezTo>
                  <a:cubicBezTo>
                    <a:pt x="67" y="4838"/>
                    <a:pt x="67" y="4871"/>
                    <a:pt x="67" y="4905"/>
                  </a:cubicBezTo>
                  <a:cubicBezTo>
                    <a:pt x="67" y="4938"/>
                    <a:pt x="34" y="4938"/>
                    <a:pt x="34" y="4972"/>
                  </a:cubicBezTo>
                  <a:cubicBezTo>
                    <a:pt x="34" y="4972"/>
                    <a:pt x="34" y="5005"/>
                    <a:pt x="34" y="5038"/>
                  </a:cubicBezTo>
                  <a:cubicBezTo>
                    <a:pt x="34" y="5038"/>
                    <a:pt x="34" y="5072"/>
                    <a:pt x="34" y="5105"/>
                  </a:cubicBezTo>
                  <a:cubicBezTo>
                    <a:pt x="34" y="5105"/>
                    <a:pt x="34" y="5105"/>
                    <a:pt x="34" y="5138"/>
                  </a:cubicBezTo>
                  <a:cubicBezTo>
                    <a:pt x="34" y="5172"/>
                    <a:pt x="34" y="5205"/>
                    <a:pt x="0" y="5238"/>
                  </a:cubicBezTo>
                  <a:cubicBezTo>
                    <a:pt x="0" y="5272"/>
                    <a:pt x="0" y="5305"/>
                    <a:pt x="0" y="5338"/>
                  </a:cubicBezTo>
                  <a:cubicBezTo>
                    <a:pt x="0" y="5405"/>
                    <a:pt x="0" y="5439"/>
                    <a:pt x="0" y="5472"/>
                  </a:cubicBezTo>
                  <a:cubicBezTo>
                    <a:pt x="0" y="5572"/>
                    <a:pt x="0" y="5672"/>
                    <a:pt x="0" y="5772"/>
                  </a:cubicBezTo>
                  <a:lnTo>
                    <a:pt x="0" y="7473"/>
                  </a:lnTo>
                  <a:lnTo>
                    <a:pt x="34" y="8708"/>
                  </a:lnTo>
                  <a:lnTo>
                    <a:pt x="67" y="12677"/>
                  </a:lnTo>
                  <a:lnTo>
                    <a:pt x="67" y="14045"/>
                  </a:lnTo>
                  <a:cubicBezTo>
                    <a:pt x="101" y="16046"/>
                    <a:pt x="1135" y="17781"/>
                    <a:pt x="2702" y="18781"/>
                  </a:cubicBezTo>
                  <a:cubicBezTo>
                    <a:pt x="3536" y="19348"/>
                    <a:pt x="4504" y="19649"/>
                    <a:pt x="5571" y="19715"/>
                  </a:cubicBezTo>
                  <a:lnTo>
                    <a:pt x="5838" y="19715"/>
                  </a:lnTo>
                  <a:cubicBezTo>
                    <a:pt x="6272" y="19682"/>
                    <a:pt x="6672" y="19649"/>
                    <a:pt x="7072" y="19549"/>
                  </a:cubicBezTo>
                  <a:cubicBezTo>
                    <a:pt x="7139" y="19549"/>
                    <a:pt x="7206" y="19515"/>
                    <a:pt x="7272" y="19515"/>
                  </a:cubicBezTo>
                  <a:cubicBezTo>
                    <a:pt x="7306" y="19482"/>
                    <a:pt x="7339" y="19482"/>
                    <a:pt x="7339" y="19482"/>
                  </a:cubicBezTo>
                  <a:cubicBezTo>
                    <a:pt x="7372" y="19482"/>
                    <a:pt x="7406" y="19482"/>
                    <a:pt x="7406" y="19449"/>
                  </a:cubicBezTo>
                  <a:lnTo>
                    <a:pt x="7539" y="19415"/>
                  </a:lnTo>
                  <a:cubicBezTo>
                    <a:pt x="7606" y="19415"/>
                    <a:pt x="7639" y="19382"/>
                    <a:pt x="7706" y="19382"/>
                  </a:cubicBezTo>
                  <a:cubicBezTo>
                    <a:pt x="7973" y="19282"/>
                    <a:pt x="8206" y="19148"/>
                    <a:pt x="8473" y="19048"/>
                  </a:cubicBezTo>
                  <a:cubicBezTo>
                    <a:pt x="8773" y="18848"/>
                    <a:pt x="9074" y="18648"/>
                    <a:pt x="9374" y="18448"/>
                  </a:cubicBezTo>
                  <a:cubicBezTo>
                    <a:pt x="9441" y="18381"/>
                    <a:pt x="9507" y="18314"/>
                    <a:pt x="9574" y="18281"/>
                  </a:cubicBezTo>
                  <a:cubicBezTo>
                    <a:pt x="9707" y="18148"/>
                    <a:pt x="9841" y="18014"/>
                    <a:pt x="9974" y="17881"/>
                  </a:cubicBezTo>
                  <a:cubicBezTo>
                    <a:pt x="10008" y="17814"/>
                    <a:pt x="10074" y="17747"/>
                    <a:pt x="10108" y="17714"/>
                  </a:cubicBezTo>
                  <a:cubicBezTo>
                    <a:pt x="10141" y="17647"/>
                    <a:pt x="10174" y="17614"/>
                    <a:pt x="10208" y="17581"/>
                  </a:cubicBezTo>
                  <a:cubicBezTo>
                    <a:pt x="10274" y="17514"/>
                    <a:pt x="10308" y="17447"/>
                    <a:pt x="10375" y="17380"/>
                  </a:cubicBezTo>
                  <a:cubicBezTo>
                    <a:pt x="10608" y="17080"/>
                    <a:pt x="10808" y="16713"/>
                    <a:pt x="10975" y="16346"/>
                  </a:cubicBezTo>
                  <a:cubicBezTo>
                    <a:pt x="11008" y="16313"/>
                    <a:pt x="11008" y="16280"/>
                    <a:pt x="11042" y="16213"/>
                  </a:cubicBezTo>
                  <a:cubicBezTo>
                    <a:pt x="11108" y="16046"/>
                    <a:pt x="11175" y="15879"/>
                    <a:pt x="11242" y="15713"/>
                  </a:cubicBezTo>
                  <a:cubicBezTo>
                    <a:pt x="11242" y="15612"/>
                    <a:pt x="11275" y="15546"/>
                    <a:pt x="11309" y="15479"/>
                  </a:cubicBezTo>
                  <a:cubicBezTo>
                    <a:pt x="11309" y="15446"/>
                    <a:pt x="11309" y="15446"/>
                    <a:pt x="11309" y="15412"/>
                  </a:cubicBezTo>
                  <a:cubicBezTo>
                    <a:pt x="11309" y="15379"/>
                    <a:pt x="11342" y="15346"/>
                    <a:pt x="11342" y="15312"/>
                  </a:cubicBezTo>
                  <a:cubicBezTo>
                    <a:pt x="11342" y="15246"/>
                    <a:pt x="11375" y="15145"/>
                    <a:pt x="11409" y="15045"/>
                  </a:cubicBezTo>
                  <a:cubicBezTo>
                    <a:pt x="11409" y="14979"/>
                    <a:pt x="11409" y="14879"/>
                    <a:pt x="11442" y="14812"/>
                  </a:cubicBezTo>
                  <a:cubicBezTo>
                    <a:pt x="11442" y="14779"/>
                    <a:pt x="11442" y="14779"/>
                    <a:pt x="11442" y="14745"/>
                  </a:cubicBezTo>
                  <a:cubicBezTo>
                    <a:pt x="11442" y="14678"/>
                    <a:pt x="11475" y="14612"/>
                    <a:pt x="11475" y="14578"/>
                  </a:cubicBezTo>
                  <a:cubicBezTo>
                    <a:pt x="11475" y="14545"/>
                    <a:pt x="11475" y="14545"/>
                    <a:pt x="11475" y="14512"/>
                  </a:cubicBezTo>
                  <a:cubicBezTo>
                    <a:pt x="11475" y="14478"/>
                    <a:pt x="11475" y="14445"/>
                    <a:pt x="11475" y="14412"/>
                  </a:cubicBezTo>
                  <a:cubicBezTo>
                    <a:pt x="11475" y="14345"/>
                    <a:pt x="11475" y="14278"/>
                    <a:pt x="11475" y="14245"/>
                  </a:cubicBezTo>
                  <a:cubicBezTo>
                    <a:pt x="11475" y="14145"/>
                    <a:pt x="11509" y="14045"/>
                    <a:pt x="11509" y="13945"/>
                  </a:cubicBezTo>
                  <a:lnTo>
                    <a:pt x="11442" y="5672"/>
                  </a:lnTo>
                  <a:cubicBezTo>
                    <a:pt x="11409" y="4938"/>
                    <a:pt x="11275" y="4238"/>
                    <a:pt x="11008" y="3604"/>
                  </a:cubicBezTo>
                  <a:cubicBezTo>
                    <a:pt x="10183" y="1492"/>
                    <a:pt x="8119" y="1"/>
                    <a:pt x="5750" y="1"/>
                  </a:cubicBezTo>
                  <a:close/>
                </a:path>
              </a:pathLst>
            </a:custGeom>
            <a:solidFill>
              <a:srgbClr val="AD2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2667900" y="2090275"/>
              <a:ext cx="110950" cy="110125"/>
            </a:xfrm>
            <a:custGeom>
              <a:rect b="b" l="l" r="r" t="t"/>
              <a:pathLst>
                <a:path extrusionOk="0" h="4405" w="4438">
                  <a:moveTo>
                    <a:pt x="2202" y="0"/>
                  </a:moveTo>
                  <a:cubicBezTo>
                    <a:pt x="1002" y="34"/>
                    <a:pt x="1" y="1001"/>
                    <a:pt x="34" y="2235"/>
                  </a:cubicBezTo>
                  <a:cubicBezTo>
                    <a:pt x="34" y="3417"/>
                    <a:pt x="1003" y="4404"/>
                    <a:pt x="2177" y="4404"/>
                  </a:cubicBezTo>
                  <a:cubicBezTo>
                    <a:pt x="2197" y="4404"/>
                    <a:pt x="2216" y="4404"/>
                    <a:pt x="2236" y="4404"/>
                  </a:cubicBezTo>
                  <a:cubicBezTo>
                    <a:pt x="3470" y="4404"/>
                    <a:pt x="4437" y="3403"/>
                    <a:pt x="4437" y="2202"/>
                  </a:cubicBezTo>
                  <a:cubicBezTo>
                    <a:pt x="4404" y="968"/>
                    <a:pt x="3403" y="0"/>
                    <a:pt x="2202" y="0"/>
                  </a:cubicBezTo>
                  <a:close/>
                </a:path>
              </a:pathLst>
            </a:custGeom>
            <a:solidFill>
              <a:srgbClr val="AD2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2871400" y="2224525"/>
              <a:ext cx="113425" cy="51750"/>
            </a:xfrm>
            <a:custGeom>
              <a:rect b="b" l="l" r="r" t="t"/>
              <a:pathLst>
                <a:path extrusionOk="0" h="2070" w="4537">
                  <a:moveTo>
                    <a:pt x="0" y="1"/>
                  </a:moveTo>
                  <a:cubicBezTo>
                    <a:pt x="133" y="1168"/>
                    <a:pt x="1101" y="2069"/>
                    <a:pt x="2268" y="2069"/>
                  </a:cubicBezTo>
                  <a:cubicBezTo>
                    <a:pt x="3436" y="2069"/>
                    <a:pt x="4403" y="1168"/>
                    <a:pt x="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256775" y="3211475"/>
              <a:ext cx="809775" cy="952425"/>
            </a:xfrm>
            <a:custGeom>
              <a:rect b="b" l="l" r="r" t="t"/>
              <a:pathLst>
                <a:path extrusionOk="0" h="38097" w="32391">
                  <a:moveTo>
                    <a:pt x="13083" y="0"/>
                  </a:moveTo>
                  <a:cubicBezTo>
                    <a:pt x="12642" y="0"/>
                    <a:pt x="12219" y="257"/>
                    <a:pt x="12043" y="685"/>
                  </a:cubicBezTo>
                  <a:lnTo>
                    <a:pt x="234" y="29039"/>
                  </a:lnTo>
                  <a:cubicBezTo>
                    <a:pt x="1" y="29606"/>
                    <a:pt x="268" y="30273"/>
                    <a:pt x="835" y="30506"/>
                  </a:cubicBezTo>
                  <a:lnTo>
                    <a:pt x="18881" y="38012"/>
                  </a:lnTo>
                  <a:cubicBezTo>
                    <a:pt x="19020" y="38069"/>
                    <a:pt x="19163" y="38096"/>
                    <a:pt x="19304" y="38096"/>
                  </a:cubicBezTo>
                  <a:cubicBezTo>
                    <a:pt x="19735" y="38096"/>
                    <a:pt x="20139" y="37839"/>
                    <a:pt x="20315" y="37411"/>
                  </a:cubicBezTo>
                  <a:lnTo>
                    <a:pt x="32157" y="9058"/>
                  </a:lnTo>
                  <a:cubicBezTo>
                    <a:pt x="32391" y="8491"/>
                    <a:pt x="32124" y="7857"/>
                    <a:pt x="31557" y="7623"/>
                  </a:cubicBezTo>
                  <a:lnTo>
                    <a:pt x="13510" y="85"/>
                  </a:lnTo>
                  <a:cubicBezTo>
                    <a:pt x="13371" y="27"/>
                    <a:pt x="13226" y="0"/>
                    <a:pt x="13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285975" y="3563825"/>
              <a:ext cx="722200" cy="384475"/>
            </a:xfrm>
            <a:custGeom>
              <a:rect b="b" l="l" r="r" t="t"/>
              <a:pathLst>
                <a:path extrusionOk="0" h="15379" w="28888">
                  <a:moveTo>
                    <a:pt x="28888" y="1"/>
                  </a:moveTo>
                  <a:lnTo>
                    <a:pt x="2936" y="8106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26152" y="6405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333500" y="3277800"/>
              <a:ext cx="255200" cy="627125"/>
            </a:xfrm>
            <a:custGeom>
              <a:rect b="b" l="l" r="r" t="t"/>
              <a:pathLst>
                <a:path extrusionOk="0" fill="none" h="25085" w="10208">
                  <a:moveTo>
                    <a:pt x="10208" y="0"/>
                  </a:moveTo>
                  <a:lnTo>
                    <a:pt x="1" y="25085"/>
                  </a:lnTo>
                </a:path>
              </a:pathLst>
            </a:custGeom>
            <a:solidFill>
              <a:schemeClr val="dk1"/>
            </a:solidFill>
            <a:ln cap="rnd" cmpd="sng" w="16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632875" y="3636775"/>
              <a:ext cx="115950" cy="106700"/>
            </a:xfrm>
            <a:custGeom>
              <a:rect b="b" l="l" r="r" t="t"/>
              <a:pathLst>
                <a:path extrusionOk="0" h="4268" w="4638">
                  <a:moveTo>
                    <a:pt x="2390" y="1"/>
                  </a:moveTo>
                  <a:cubicBezTo>
                    <a:pt x="1579" y="1"/>
                    <a:pt x="799" y="511"/>
                    <a:pt x="468" y="1352"/>
                  </a:cubicBezTo>
                  <a:cubicBezTo>
                    <a:pt x="1" y="2453"/>
                    <a:pt x="468" y="3687"/>
                    <a:pt x="1469" y="4121"/>
                  </a:cubicBezTo>
                  <a:cubicBezTo>
                    <a:pt x="1705" y="4220"/>
                    <a:pt x="1951" y="4267"/>
                    <a:pt x="2194" y="4267"/>
                  </a:cubicBezTo>
                  <a:cubicBezTo>
                    <a:pt x="3014" y="4267"/>
                    <a:pt x="3810" y="3736"/>
                    <a:pt x="4171" y="2887"/>
                  </a:cubicBezTo>
                  <a:cubicBezTo>
                    <a:pt x="4638" y="1819"/>
                    <a:pt x="4171" y="552"/>
                    <a:pt x="3136" y="151"/>
                  </a:cubicBezTo>
                  <a:cubicBezTo>
                    <a:pt x="2893" y="49"/>
                    <a:pt x="2640" y="1"/>
                    <a:pt x="2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642050" y="3267775"/>
              <a:ext cx="41725" cy="41725"/>
            </a:xfrm>
            <a:custGeom>
              <a:rect b="b" l="l" r="r" t="t"/>
              <a:pathLst>
                <a:path extrusionOk="0" h="1669" w="1669">
                  <a:moveTo>
                    <a:pt x="835" y="1"/>
                  </a:moveTo>
                  <a:cubicBezTo>
                    <a:pt x="368" y="1"/>
                    <a:pt x="1" y="368"/>
                    <a:pt x="1" y="835"/>
                  </a:cubicBezTo>
                  <a:cubicBezTo>
                    <a:pt x="1" y="1302"/>
                    <a:pt x="368" y="1669"/>
                    <a:pt x="835" y="1669"/>
                  </a:cubicBezTo>
                  <a:cubicBezTo>
                    <a:pt x="1302" y="1669"/>
                    <a:pt x="1669" y="1268"/>
                    <a:pt x="1669" y="835"/>
                  </a:cubicBezTo>
                  <a:cubicBezTo>
                    <a:pt x="1669" y="368"/>
                    <a:pt x="1302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943950" y="3390700"/>
              <a:ext cx="78400" cy="42725"/>
            </a:xfrm>
            <a:custGeom>
              <a:rect b="b" l="l" r="r" t="t"/>
              <a:pathLst>
                <a:path extrusionOk="0" h="1709" w="3136">
                  <a:moveTo>
                    <a:pt x="522" y="0"/>
                  </a:moveTo>
                  <a:cubicBezTo>
                    <a:pt x="332" y="0"/>
                    <a:pt x="146" y="102"/>
                    <a:pt x="67" y="287"/>
                  </a:cubicBezTo>
                  <a:cubicBezTo>
                    <a:pt x="0" y="521"/>
                    <a:pt x="134" y="821"/>
                    <a:pt x="367" y="888"/>
                  </a:cubicBezTo>
                  <a:lnTo>
                    <a:pt x="2469" y="1688"/>
                  </a:lnTo>
                  <a:cubicBezTo>
                    <a:pt x="2516" y="1702"/>
                    <a:pt x="2565" y="1709"/>
                    <a:pt x="2614" y="1709"/>
                  </a:cubicBezTo>
                  <a:cubicBezTo>
                    <a:pt x="2803" y="1709"/>
                    <a:pt x="2983" y="1607"/>
                    <a:pt x="3036" y="1422"/>
                  </a:cubicBezTo>
                  <a:cubicBezTo>
                    <a:pt x="3136" y="1188"/>
                    <a:pt x="3002" y="888"/>
                    <a:pt x="2769" y="821"/>
                  </a:cubicBezTo>
                  <a:lnTo>
                    <a:pt x="667" y="21"/>
                  </a:lnTo>
                  <a:cubicBezTo>
                    <a:pt x="620" y="7"/>
                    <a:pt x="57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436075" y="4658775"/>
              <a:ext cx="641325" cy="291900"/>
            </a:xfrm>
            <a:custGeom>
              <a:rect b="b" l="l" r="r" t="t"/>
              <a:pathLst>
                <a:path extrusionOk="0" h="11676" w="25653">
                  <a:moveTo>
                    <a:pt x="1" y="1"/>
                  </a:moveTo>
                  <a:lnTo>
                    <a:pt x="4871" y="11676"/>
                  </a:lnTo>
                  <a:lnTo>
                    <a:pt x="25652" y="11676"/>
                  </a:lnTo>
                  <a:lnTo>
                    <a:pt x="24585" y="6772"/>
                  </a:lnTo>
                  <a:cubicBezTo>
                    <a:pt x="24385" y="6739"/>
                    <a:pt x="24218" y="6739"/>
                    <a:pt x="24051" y="6672"/>
                  </a:cubicBezTo>
                  <a:cubicBezTo>
                    <a:pt x="17346" y="5471"/>
                    <a:pt x="6772" y="5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833025" y="4424450"/>
              <a:ext cx="575450" cy="526225"/>
            </a:xfrm>
            <a:custGeom>
              <a:rect b="b" l="l" r="r" t="t"/>
              <a:pathLst>
                <a:path extrusionOk="0" h="21049" w="23018">
                  <a:moveTo>
                    <a:pt x="23017" y="0"/>
                  </a:moveTo>
                  <a:lnTo>
                    <a:pt x="3737" y="9040"/>
                  </a:lnTo>
                  <a:lnTo>
                    <a:pt x="1" y="21049"/>
                  </a:lnTo>
                  <a:lnTo>
                    <a:pt x="18614" y="21049"/>
                  </a:lnTo>
                  <a:cubicBezTo>
                    <a:pt x="21216" y="12743"/>
                    <a:pt x="22817" y="5538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57200" y="2725125"/>
              <a:ext cx="1024900" cy="1483525"/>
            </a:xfrm>
            <a:custGeom>
              <a:rect b="b" l="l" r="r" t="t"/>
              <a:pathLst>
                <a:path extrusionOk="0" h="59341" w="40996">
                  <a:moveTo>
                    <a:pt x="24050" y="1"/>
                  </a:moveTo>
                  <a:cubicBezTo>
                    <a:pt x="23062" y="1"/>
                    <a:pt x="22063" y="385"/>
                    <a:pt x="21148" y="1225"/>
                  </a:cubicBezTo>
                  <a:cubicBezTo>
                    <a:pt x="16812" y="5128"/>
                    <a:pt x="13676" y="10465"/>
                    <a:pt x="10407" y="15336"/>
                  </a:cubicBezTo>
                  <a:cubicBezTo>
                    <a:pt x="6271" y="21440"/>
                    <a:pt x="2402" y="28011"/>
                    <a:pt x="1201" y="35283"/>
                  </a:cubicBezTo>
                  <a:cubicBezTo>
                    <a:pt x="0" y="42588"/>
                    <a:pt x="2035" y="50828"/>
                    <a:pt x="7906" y="55297"/>
                  </a:cubicBezTo>
                  <a:cubicBezTo>
                    <a:pt x="12175" y="58543"/>
                    <a:pt x="17622" y="59341"/>
                    <a:pt x="23086" y="59341"/>
                  </a:cubicBezTo>
                  <a:cubicBezTo>
                    <a:pt x="24921" y="59341"/>
                    <a:pt x="26759" y="59251"/>
                    <a:pt x="28554" y="59134"/>
                  </a:cubicBezTo>
                  <a:cubicBezTo>
                    <a:pt x="32523" y="58900"/>
                    <a:pt x="37127" y="58166"/>
                    <a:pt x="39061" y="54697"/>
                  </a:cubicBezTo>
                  <a:cubicBezTo>
                    <a:pt x="40996" y="51195"/>
                    <a:pt x="38894" y="46558"/>
                    <a:pt x="35592" y="44290"/>
                  </a:cubicBezTo>
                  <a:cubicBezTo>
                    <a:pt x="32290" y="42055"/>
                    <a:pt x="27920" y="42388"/>
                    <a:pt x="24151" y="41021"/>
                  </a:cubicBezTo>
                  <a:cubicBezTo>
                    <a:pt x="20214" y="39553"/>
                    <a:pt x="14477" y="37518"/>
                    <a:pt x="14477" y="37518"/>
                  </a:cubicBezTo>
                  <a:cubicBezTo>
                    <a:pt x="12676" y="37051"/>
                    <a:pt x="19614" y="25643"/>
                    <a:pt x="20415" y="24542"/>
                  </a:cubicBezTo>
                  <a:cubicBezTo>
                    <a:pt x="24017" y="19505"/>
                    <a:pt x="28354" y="14468"/>
                    <a:pt x="29321" y="8164"/>
                  </a:cubicBezTo>
                  <a:cubicBezTo>
                    <a:pt x="29721" y="5562"/>
                    <a:pt x="29388" y="3627"/>
                    <a:pt x="27553" y="1692"/>
                  </a:cubicBezTo>
                  <a:cubicBezTo>
                    <a:pt x="26529" y="613"/>
                    <a:pt x="25298" y="1"/>
                    <a:pt x="24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427750" y="3943225"/>
              <a:ext cx="430325" cy="231075"/>
            </a:xfrm>
            <a:custGeom>
              <a:rect b="b" l="l" r="r" t="t"/>
              <a:pathLst>
                <a:path extrusionOk="0" h="9243" w="17213">
                  <a:moveTo>
                    <a:pt x="11102" y="1"/>
                  </a:moveTo>
                  <a:cubicBezTo>
                    <a:pt x="8161" y="1"/>
                    <a:pt x="3036" y="1103"/>
                    <a:pt x="3036" y="1103"/>
                  </a:cubicBezTo>
                  <a:lnTo>
                    <a:pt x="0" y="5673"/>
                  </a:lnTo>
                  <a:cubicBezTo>
                    <a:pt x="0" y="5673"/>
                    <a:pt x="2135" y="7441"/>
                    <a:pt x="4470" y="9242"/>
                  </a:cubicBezTo>
                  <a:cubicBezTo>
                    <a:pt x="6004" y="8575"/>
                    <a:pt x="7605" y="8008"/>
                    <a:pt x="9207" y="7674"/>
                  </a:cubicBezTo>
                  <a:cubicBezTo>
                    <a:pt x="9041" y="7542"/>
                    <a:pt x="8941" y="7475"/>
                    <a:pt x="8940" y="7474"/>
                  </a:cubicBezTo>
                  <a:lnTo>
                    <a:pt x="8940" y="7474"/>
                  </a:lnTo>
                  <a:cubicBezTo>
                    <a:pt x="8941" y="7475"/>
                    <a:pt x="9041" y="7542"/>
                    <a:pt x="9240" y="7674"/>
                  </a:cubicBezTo>
                  <a:cubicBezTo>
                    <a:pt x="10116" y="7488"/>
                    <a:pt x="11013" y="7387"/>
                    <a:pt x="11898" y="7387"/>
                  </a:cubicBezTo>
                  <a:cubicBezTo>
                    <a:pt x="12125" y="7387"/>
                    <a:pt x="12351" y="7394"/>
                    <a:pt x="12576" y="7407"/>
                  </a:cubicBezTo>
                  <a:cubicBezTo>
                    <a:pt x="11208" y="6440"/>
                    <a:pt x="9941" y="5706"/>
                    <a:pt x="9940" y="5706"/>
                  </a:cubicBezTo>
                  <a:lnTo>
                    <a:pt x="9940" y="5706"/>
                  </a:lnTo>
                  <a:cubicBezTo>
                    <a:pt x="9941" y="5707"/>
                    <a:pt x="13843" y="7674"/>
                    <a:pt x="15745" y="8008"/>
                  </a:cubicBezTo>
                  <a:cubicBezTo>
                    <a:pt x="16078" y="7974"/>
                    <a:pt x="16378" y="7941"/>
                    <a:pt x="16679" y="7908"/>
                  </a:cubicBezTo>
                  <a:cubicBezTo>
                    <a:pt x="16712" y="7874"/>
                    <a:pt x="16745" y="7841"/>
                    <a:pt x="16779" y="7808"/>
                  </a:cubicBezTo>
                  <a:cubicBezTo>
                    <a:pt x="17212" y="6640"/>
                    <a:pt x="8740" y="2704"/>
                    <a:pt x="8740" y="2704"/>
                  </a:cubicBezTo>
                  <a:cubicBezTo>
                    <a:pt x="8740" y="2704"/>
                    <a:pt x="13310" y="1537"/>
                    <a:pt x="13109" y="603"/>
                  </a:cubicBezTo>
                  <a:cubicBezTo>
                    <a:pt x="13027" y="161"/>
                    <a:pt x="12223" y="1"/>
                    <a:pt x="11102" y="1"/>
                  </a:cubicBezTo>
                  <a:close/>
                </a:path>
              </a:pathLst>
            </a:custGeom>
            <a:solidFill>
              <a:srgbClr val="AA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486950" y="4048650"/>
              <a:ext cx="284825" cy="169200"/>
            </a:xfrm>
            <a:custGeom>
              <a:rect b="b" l="l" r="r" t="t"/>
              <a:pathLst>
                <a:path extrusionOk="0" h="6768" w="11393">
                  <a:moveTo>
                    <a:pt x="5033" y="1"/>
                  </a:moveTo>
                  <a:cubicBezTo>
                    <a:pt x="4196" y="1"/>
                    <a:pt x="3413" y="66"/>
                    <a:pt x="2802" y="155"/>
                  </a:cubicBezTo>
                  <a:cubicBezTo>
                    <a:pt x="1935" y="255"/>
                    <a:pt x="1001" y="522"/>
                    <a:pt x="534" y="1289"/>
                  </a:cubicBezTo>
                  <a:cubicBezTo>
                    <a:pt x="0" y="2190"/>
                    <a:pt x="434" y="3357"/>
                    <a:pt x="1068" y="4191"/>
                  </a:cubicBezTo>
                  <a:cubicBezTo>
                    <a:pt x="2002" y="5392"/>
                    <a:pt x="3336" y="6293"/>
                    <a:pt x="4837" y="6626"/>
                  </a:cubicBezTo>
                  <a:cubicBezTo>
                    <a:pt x="5171" y="6710"/>
                    <a:pt x="5521" y="6768"/>
                    <a:pt x="5867" y="6768"/>
                  </a:cubicBezTo>
                  <a:cubicBezTo>
                    <a:pt x="6213" y="6768"/>
                    <a:pt x="6555" y="6710"/>
                    <a:pt x="6872" y="6559"/>
                  </a:cubicBezTo>
                  <a:cubicBezTo>
                    <a:pt x="7506" y="6293"/>
                    <a:pt x="7973" y="5592"/>
                    <a:pt x="7839" y="4925"/>
                  </a:cubicBezTo>
                  <a:lnTo>
                    <a:pt x="7839" y="4925"/>
                  </a:lnTo>
                  <a:cubicBezTo>
                    <a:pt x="8194" y="5267"/>
                    <a:pt x="8557" y="5412"/>
                    <a:pt x="8900" y="5412"/>
                  </a:cubicBezTo>
                  <a:cubicBezTo>
                    <a:pt x="10302" y="5412"/>
                    <a:pt x="11392" y="3002"/>
                    <a:pt x="10374" y="1689"/>
                  </a:cubicBezTo>
                  <a:cubicBezTo>
                    <a:pt x="9340" y="373"/>
                    <a:pt x="7031" y="1"/>
                    <a:pt x="5033" y="1"/>
                  </a:cubicBezTo>
                  <a:close/>
                </a:path>
              </a:pathLst>
            </a:custGeom>
            <a:solidFill>
              <a:srgbClr val="AA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680425" y="1364200"/>
              <a:ext cx="1065775" cy="726475"/>
            </a:xfrm>
            <a:custGeom>
              <a:rect b="b" l="l" r="r" t="t"/>
              <a:pathLst>
                <a:path extrusionOk="0" h="29059" w="42631">
                  <a:moveTo>
                    <a:pt x="33880" y="1"/>
                  </a:moveTo>
                  <a:cubicBezTo>
                    <a:pt x="33032" y="1"/>
                    <a:pt x="32193" y="140"/>
                    <a:pt x="31389" y="456"/>
                  </a:cubicBezTo>
                  <a:cubicBezTo>
                    <a:pt x="30122" y="990"/>
                    <a:pt x="29054" y="1924"/>
                    <a:pt x="28120" y="2925"/>
                  </a:cubicBezTo>
                  <a:cubicBezTo>
                    <a:pt x="25318" y="5960"/>
                    <a:pt x="23450" y="9696"/>
                    <a:pt x="20982" y="12965"/>
                  </a:cubicBezTo>
                  <a:cubicBezTo>
                    <a:pt x="18513" y="16234"/>
                    <a:pt x="15111" y="19203"/>
                    <a:pt x="11008" y="19537"/>
                  </a:cubicBezTo>
                  <a:cubicBezTo>
                    <a:pt x="10651" y="19566"/>
                    <a:pt x="10285" y="19577"/>
                    <a:pt x="9915" y="19577"/>
                  </a:cubicBezTo>
                  <a:cubicBezTo>
                    <a:pt x="8676" y="19577"/>
                    <a:pt x="7383" y="19451"/>
                    <a:pt x="6151" y="19451"/>
                  </a:cubicBezTo>
                  <a:cubicBezTo>
                    <a:pt x="4383" y="19451"/>
                    <a:pt x="2741" y="19710"/>
                    <a:pt x="1568" y="20971"/>
                  </a:cubicBezTo>
                  <a:cubicBezTo>
                    <a:pt x="0" y="22705"/>
                    <a:pt x="200" y="26141"/>
                    <a:pt x="1568" y="27976"/>
                  </a:cubicBezTo>
                  <a:cubicBezTo>
                    <a:pt x="2153" y="28743"/>
                    <a:pt x="2746" y="29058"/>
                    <a:pt x="3306" y="29058"/>
                  </a:cubicBezTo>
                  <a:cubicBezTo>
                    <a:pt x="4692" y="29058"/>
                    <a:pt x="5872" y="27123"/>
                    <a:pt x="6205" y="25341"/>
                  </a:cubicBezTo>
                  <a:cubicBezTo>
                    <a:pt x="8779" y="26671"/>
                    <a:pt x="11615" y="27155"/>
                    <a:pt x="14508" y="27155"/>
                  </a:cubicBezTo>
                  <a:cubicBezTo>
                    <a:pt x="17274" y="27155"/>
                    <a:pt x="20093" y="26712"/>
                    <a:pt x="22783" y="26141"/>
                  </a:cubicBezTo>
                  <a:cubicBezTo>
                    <a:pt x="27286" y="25207"/>
                    <a:pt x="31823" y="23973"/>
                    <a:pt x="35592" y="21338"/>
                  </a:cubicBezTo>
                  <a:cubicBezTo>
                    <a:pt x="39362" y="18769"/>
                    <a:pt x="42330" y="14600"/>
                    <a:pt x="42497" y="10030"/>
                  </a:cubicBezTo>
                  <a:cubicBezTo>
                    <a:pt x="42631" y="5426"/>
                    <a:pt x="39362" y="690"/>
                    <a:pt x="34825" y="56"/>
                  </a:cubicBezTo>
                  <a:cubicBezTo>
                    <a:pt x="34510" y="20"/>
                    <a:pt x="34194" y="1"/>
                    <a:pt x="33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198300" y="2950900"/>
              <a:ext cx="411150" cy="243525"/>
            </a:xfrm>
            <a:custGeom>
              <a:rect b="b" l="l" r="r" t="t"/>
              <a:pathLst>
                <a:path extrusionOk="0" h="9741" w="16446">
                  <a:moveTo>
                    <a:pt x="2935" y="0"/>
                  </a:moveTo>
                  <a:cubicBezTo>
                    <a:pt x="1334" y="0"/>
                    <a:pt x="0" y="1301"/>
                    <a:pt x="0" y="2902"/>
                  </a:cubicBezTo>
                  <a:lnTo>
                    <a:pt x="0" y="6838"/>
                  </a:lnTo>
                  <a:cubicBezTo>
                    <a:pt x="0" y="8439"/>
                    <a:pt x="1334" y="9740"/>
                    <a:pt x="2935" y="9740"/>
                  </a:cubicBezTo>
                  <a:lnTo>
                    <a:pt x="13543" y="9740"/>
                  </a:lnTo>
                  <a:cubicBezTo>
                    <a:pt x="15144" y="9740"/>
                    <a:pt x="16445" y="8439"/>
                    <a:pt x="16445" y="6838"/>
                  </a:cubicBezTo>
                  <a:lnTo>
                    <a:pt x="16445" y="2902"/>
                  </a:lnTo>
                  <a:cubicBezTo>
                    <a:pt x="16445" y="1301"/>
                    <a:pt x="15144" y="0"/>
                    <a:pt x="13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392600" y="2844975"/>
              <a:ext cx="46725" cy="139300"/>
            </a:xfrm>
            <a:custGeom>
              <a:rect b="b" l="l" r="r" t="t"/>
              <a:pathLst>
                <a:path extrusionOk="0" h="5572" w="1869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lnTo>
                    <a:pt x="0" y="4637"/>
                  </a:lnTo>
                  <a:cubicBezTo>
                    <a:pt x="0" y="5138"/>
                    <a:pt x="434" y="5571"/>
                    <a:pt x="934" y="5571"/>
                  </a:cubicBezTo>
                  <a:cubicBezTo>
                    <a:pt x="1468" y="5571"/>
                    <a:pt x="1868" y="5138"/>
                    <a:pt x="1868" y="4637"/>
                  </a:cubicBezTo>
                  <a:lnTo>
                    <a:pt x="1868" y="935"/>
                  </a:lnTo>
                  <a:cubicBezTo>
                    <a:pt x="1868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729500" y="4203450"/>
              <a:ext cx="33375" cy="137625"/>
            </a:xfrm>
            <a:custGeom>
              <a:rect b="b" l="l" r="r" t="t"/>
              <a:pathLst>
                <a:path extrusionOk="0" fill="none" h="5505" w="1335">
                  <a:moveTo>
                    <a:pt x="901" y="1"/>
                  </a:moveTo>
                  <a:cubicBezTo>
                    <a:pt x="1335" y="1869"/>
                    <a:pt x="1001" y="3870"/>
                    <a:pt x="1" y="5504"/>
                  </a:cubicBezTo>
                </a:path>
              </a:pathLst>
            </a:custGeom>
            <a:noFill/>
            <a:ln cap="flat" cmpd="sng" w="9525">
              <a:solidFill>
                <a:srgbClr val="F7EEE7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539250" y="3163875"/>
              <a:ext cx="889825" cy="487575"/>
            </a:xfrm>
            <a:custGeom>
              <a:rect b="b" l="l" r="r" t="t"/>
              <a:pathLst>
                <a:path extrusionOk="0" h="19503" w="35593">
                  <a:moveTo>
                    <a:pt x="26042" y="1"/>
                  </a:moveTo>
                  <a:cubicBezTo>
                    <a:pt x="25059" y="1"/>
                    <a:pt x="24087" y="171"/>
                    <a:pt x="23184" y="554"/>
                  </a:cubicBezTo>
                  <a:cubicBezTo>
                    <a:pt x="20915" y="1488"/>
                    <a:pt x="19381" y="3523"/>
                    <a:pt x="17680" y="5224"/>
                  </a:cubicBezTo>
                  <a:cubicBezTo>
                    <a:pt x="16712" y="6192"/>
                    <a:pt x="15645" y="7092"/>
                    <a:pt x="14311" y="7392"/>
                  </a:cubicBezTo>
                  <a:cubicBezTo>
                    <a:pt x="13959" y="7475"/>
                    <a:pt x="13606" y="7509"/>
                    <a:pt x="13252" y="7509"/>
                  </a:cubicBezTo>
                  <a:cubicBezTo>
                    <a:pt x="11893" y="7509"/>
                    <a:pt x="10516" y="7004"/>
                    <a:pt x="9140" y="6792"/>
                  </a:cubicBezTo>
                  <a:cubicBezTo>
                    <a:pt x="8707" y="6725"/>
                    <a:pt x="8265" y="6692"/>
                    <a:pt x="7821" y="6692"/>
                  </a:cubicBezTo>
                  <a:cubicBezTo>
                    <a:pt x="5604" y="6692"/>
                    <a:pt x="3353" y="7526"/>
                    <a:pt x="1935" y="9194"/>
                  </a:cubicBezTo>
                  <a:cubicBezTo>
                    <a:pt x="200" y="11228"/>
                    <a:pt x="0" y="14531"/>
                    <a:pt x="1768" y="16499"/>
                  </a:cubicBezTo>
                  <a:lnTo>
                    <a:pt x="1612" y="14887"/>
                  </a:lnTo>
                  <a:lnTo>
                    <a:pt x="1612" y="14887"/>
                  </a:lnTo>
                  <a:cubicBezTo>
                    <a:pt x="2454" y="17317"/>
                    <a:pt x="4938" y="19242"/>
                    <a:pt x="7572" y="19468"/>
                  </a:cubicBezTo>
                  <a:cubicBezTo>
                    <a:pt x="7815" y="19491"/>
                    <a:pt x="8057" y="19502"/>
                    <a:pt x="8298" y="19502"/>
                  </a:cubicBezTo>
                  <a:cubicBezTo>
                    <a:pt x="11540" y="19502"/>
                    <a:pt x="14618" y="17468"/>
                    <a:pt x="16512" y="14798"/>
                  </a:cubicBezTo>
                  <a:cubicBezTo>
                    <a:pt x="17246" y="13797"/>
                    <a:pt x="17880" y="12663"/>
                    <a:pt x="19014" y="12129"/>
                  </a:cubicBezTo>
                  <a:cubicBezTo>
                    <a:pt x="19648" y="11829"/>
                    <a:pt x="20348" y="11796"/>
                    <a:pt x="21082" y="11762"/>
                  </a:cubicBezTo>
                  <a:cubicBezTo>
                    <a:pt x="23251" y="11762"/>
                    <a:pt x="25444" y="12214"/>
                    <a:pt x="27620" y="12214"/>
                  </a:cubicBezTo>
                  <a:cubicBezTo>
                    <a:pt x="28021" y="12214"/>
                    <a:pt x="28421" y="12199"/>
                    <a:pt x="28821" y="12162"/>
                  </a:cubicBezTo>
                  <a:cubicBezTo>
                    <a:pt x="31423" y="11929"/>
                    <a:pt x="34191" y="10495"/>
                    <a:pt x="34825" y="7993"/>
                  </a:cubicBezTo>
                  <a:cubicBezTo>
                    <a:pt x="35592" y="5024"/>
                    <a:pt x="33024" y="2122"/>
                    <a:pt x="30189" y="921"/>
                  </a:cubicBezTo>
                  <a:cubicBezTo>
                    <a:pt x="28891" y="351"/>
                    <a:pt x="27454" y="1"/>
                    <a:pt x="26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355775" y="4205500"/>
              <a:ext cx="853975" cy="770200"/>
            </a:xfrm>
            <a:custGeom>
              <a:rect b="b" l="l" r="r" t="t"/>
              <a:pathLst>
                <a:path extrusionOk="0" h="30808" w="34159">
                  <a:moveTo>
                    <a:pt x="13239" y="0"/>
                  </a:moveTo>
                  <a:cubicBezTo>
                    <a:pt x="6856" y="0"/>
                    <a:pt x="1456" y="5014"/>
                    <a:pt x="1102" y="11460"/>
                  </a:cubicBezTo>
                  <a:lnTo>
                    <a:pt x="1" y="30807"/>
                  </a:lnTo>
                  <a:lnTo>
                    <a:pt x="32791" y="30807"/>
                  </a:lnTo>
                  <a:lnTo>
                    <a:pt x="33792" y="13295"/>
                  </a:lnTo>
                  <a:cubicBezTo>
                    <a:pt x="34158" y="6623"/>
                    <a:pt x="28988" y="853"/>
                    <a:pt x="22317" y="486"/>
                  </a:cubicBezTo>
                  <a:lnTo>
                    <a:pt x="13911" y="19"/>
                  </a:lnTo>
                  <a:cubicBezTo>
                    <a:pt x="13686" y="6"/>
                    <a:pt x="13461" y="0"/>
                    <a:pt x="13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351600" y="4762175"/>
              <a:ext cx="351950" cy="213525"/>
            </a:xfrm>
            <a:custGeom>
              <a:rect b="b" l="l" r="r" t="t"/>
              <a:pathLst>
                <a:path extrusionOk="0" h="8541" w="14078">
                  <a:moveTo>
                    <a:pt x="735" y="1"/>
                  </a:moveTo>
                  <a:cubicBezTo>
                    <a:pt x="468" y="1702"/>
                    <a:pt x="234" y="4671"/>
                    <a:pt x="1" y="8540"/>
                  </a:cubicBezTo>
                  <a:lnTo>
                    <a:pt x="14078" y="854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5A52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776075" y="4794700"/>
              <a:ext cx="410325" cy="181000"/>
            </a:xfrm>
            <a:custGeom>
              <a:rect b="b" l="l" r="r" t="t"/>
              <a:pathLst>
                <a:path extrusionOk="0" h="7240" w="16413">
                  <a:moveTo>
                    <a:pt x="16412" y="1"/>
                  </a:moveTo>
                  <a:lnTo>
                    <a:pt x="101" y="5772"/>
                  </a:lnTo>
                  <a:cubicBezTo>
                    <a:pt x="67" y="6239"/>
                    <a:pt x="34" y="6706"/>
                    <a:pt x="1" y="7239"/>
                  </a:cubicBezTo>
                  <a:lnTo>
                    <a:pt x="16246" y="7239"/>
                  </a:lnTo>
                  <a:cubicBezTo>
                    <a:pt x="16312" y="4271"/>
                    <a:pt x="16379" y="1769"/>
                    <a:pt x="16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579400" y="3547950"/>
              <a:ext cx="943200" cy="1069150"/>
            </a:xfrm>
            <a:custGeom>
              <a:rect b="b" l="l" r="r" t="t"/>
              <a:pathLst>
                <a:path extrusionOk="0" h="42766" w="37728">
                  <a:moveTo>
                    <a:pt x="33473" y="1"/>
                  </a:moveTo>
                  <a:cubicBezTo>
                    <a:pt x="33209" y="1"/>
                    <a:pt x="32936" y="23"/>
                    <a:pt x="32657" y="68"/>
                  </a:cubicBezTo>
                  <a:cubicBezTo>
                    <a:pt x="30589" y="402"/>
                    <a:pt x="29455" y="1469"/>
                    <a:pt x="28487" y="3271"/>
                  </a:cubicBezTo>
                  <a:cubicBezTo>
                    <a:pt x="26119" y="7641"/>
                    <a:pt x="24284" y="13345"/>
                    <a:pt x="22917" y="17981"/>
                  </a:cubicBezTo>
                  <a:cubicBezTo>
                    <a:pt x="21782" y="21884"/>
                    <a:pt x="21449" y="27455"/>
                    <a:pt x="21449" y="27455"/>
                  </a:cubicBezTo>
                  <a:cubicBezTo>
                    <a:pt x="21449" y="27455"/>
                    <a:pt x="18980" y="26621"/>
                    <a:pt x="15912" y="25487"/>
                  </a:cubicBezTo>
                  <a:cubicBezTo>
                    <a:pt x="12676" y="24286"/>
                    <a:pt x="11008" y="23552"/>
                    <a:pt x="7506" y="22851"/>
                  </a:cubicBezTo>
                  <a:cubicBezTo>
                    <a:pt x="7168" y="22782"/>
                    <a:pt x="6824" y="22748"/>
                    <a:pt x="6479" y="22748"/>
                  </a:cubicBezTo>
                  <a:cubicBezTo>
                    <a:pt x="3696" y="22748"/>
                    <a:pt x="853" y="24928"/>
                    <a:pt x="467" y="27688"/>
                  </a:cubicBezTo>
                  <a:cubicBezTo>
                    <a:pt x="0" y="30757"/>
                    <a:pt x="2535" y="33392"/>
                    <a:pt x="4904" y="35427"/>
                  </a:cubicBezTo>
                  <a:cubicBezTo>
                    <a:pt x="9140" y="39063"/>
                    <a:pt x="13977" y="42766"/>
                    <a:pt x="19581" y="42766"/>
                  </a:cubicBezTo>
                  <a:cubicBezTo>
                    <a:pt x="25385" y="42766"/>
                    <a:pt x="30522" y="38563"/>
                    <a:pt x="33224" y="33459"/>
                  </a:cubicBezTo>
                  <a:cubicBezTo>
                    <a:pt x="35926" y="28355"/>
                    <a:pt x="36593" y="22418"/>
                    <a:pt x="36893" y="16647"/>
                  </a:cubicBezTo>
                  <a:cubicBezTo>
                    <a:pt x="37127" y="12077"/>
                    <a:pt x="37727" y="7307"/>
                    <a:pt x="36860" y="2804"/>
                  </a:cubicBezTo>
                  <a:cubicBezTo>
                    <a:pt x="36514" y="928"/>
                    <a:pt x="35169" y="1"/>
                    <a:pt x="33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652650" y="3185900"/>
              <a:ext cx="284400" cy="364100"/>
            </a:xfrm>
            <a:custGeom>
              <a:rect b="b" l="l" r="r" t="t"/>
              <a:pathLst>
                <a:path extrusionOk="0" h="14564" w="11376">
                  <a:moveTo>
                    <a:pt x="7884" y="0"/>
                  </a:moveTo>
                  <a:cubicBezTo>
                    <a:pt x="7487" y="0"/>
                    <a:pt x="7109" y="83"/>
                    <a:pt x="6706" y="140"/>
                  </a:cubicBezTo>
                  <a:cubicBezTo>
                    <a:pt x="5705" y="340"/>
                    <a:pt x="4271" y="774"/>
                    <a:pt x="3237" y="941"/>
                  </a:cubicBezTo>
                  <a:cubicBezTo>
                    <a:pt x="3770" y="4977"/>
                    <a:pt x="2036" y="8880"/>
                    <a:pt x="1" y="12382"/>
                  </a:cubicBezTo>
                  <a:cubicBezTo>
                    <a:pt x="468" y="12682"/>
                    <a:pt x="935" y="12949"/>
                    <a:pt x="1402" y="13216"/>
                  </a:cubicBezTo>
                  <a:cubicBezTo>
                    <a:pt x="1802" y="13450"/>
                    <a:pt x="2169" y="13683"/>
                    <a:pt x="2569" y="13883"/>
                  </a:cubicBezTo>
                  <a:cubicBezTo>
                    <a:pt x="3535" y="14334"/>
                    <a:pt x="4584" y="14564"/>
                    <a:pt x="5635" y="14564"/>
                  </a:cubicBezTo>
                  <a:cubicBezTo>
                    <a:pt x="6218" y="14564"/>
                    <a:pt x="6802" y="14493"/>
                    <a:pt x="7373" y="14350"/>
                  </a:cubicBezTo>
                  <a:cubicBezTo>
                    <a:pt x="8974" y="13950"/>
                    <a:pt x="10408" y="12849"/>
                    <a:pt x="11376" y="11515"/>
                  </a:cubicBezTo>
                  <a:cubicBezTo>
                    <a:pt x="9841" y="9914"/>
                    <a:pt x="9541" y="7512"/>
                    <a:pt x="9608" y="5277"/>
                  </a:cubicBezTo>
                  <a:cubicBezTo>
                    <a:pt x="9641" y="3776"/>
                    <a:pt x="9808" y="2308"/>
                    <a:pt x="10075" y="841"/>
                  </a:cubicBezTo>
                  <a:lnTo>
                    <a:pt x="10075" y="841"/>
                  </a:lnTo>
                  <a:cubicBezTo>
                    <a:pt x="10028" y="850"/>
                    <a:pt x="9982" y="854"/>
                    <a:pt x="9936" y="854"/>
                  </a:cubicBezTo>
                  <a:cubicBezTo>
                    <a:pt x="9294" y="854"/>
                    <a:pt x="8727" y="38"/>
                    <a:pt x="8073" y="7"/>
                  </a:cubicBezTo>
                  <a:cubicBezTo>
                    <a:pt x="8010" y="2"/>
                    <a:pt x="7946" y="0"/>
                    <a:pt x="7884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652650" y="3384525"/>
              <a:ext cx="284400" cy="165475"/>
            </a:xfrm>
            <a:custGeom>
              <a:rect b="b" l="l" r="r" t="t"/>
              <a:pathLst>
                <a:path extrusionOk="0" h="6619" w="11376">
                  <a:moveTo>
                    <a:pt x="2202" y="1"/>
                  </a:moveTo>
                  <a:cubicBezTo>
                    <a:pt x="1602" y="1535"/>
                    <a:pt x="835" y="3036"/>
                    <a:pt x="1" y="4437"/>
                  </a:cubicBezTo>
                  <a:cubicBezTo>
                    <a:pt x="468" y="4737"/>
                    <a:pt x="935" y="5004"/>
                    <a:pt x="1402" y="5271"/>
                  </a:cubicBezTo>
                  <a:cubicBezTo>
                    <a:pt x="1802" y="5505"/>
                    <a:pt x="2169" y="5738"/>
                    <a:pt x="2603" y="5938"/>
                  </a:cubicBezTo>
                  <a:cubicBezTo>
                    <a:pt x="3547" y="6389"/>
                    <a:pt x="4602" y="6619"/>
                    <a:pt x="5651" y="6619"/>
                  </a:cubicBezTo>
                  <a:cubicBezTo>
                    <a:pt x="6233" y="6619"/>
                    <a:pt x="6814" y="6548"/>
                    <a:pt x="7373" y="6405"/>
                  </a:cubicBezTo>
                  <a:cubicBezTo>
                    <a:pt x="8974" y="6005"/>
                    <a:pt x="10442" y="4904"/>
                    <a:pt x="11376" y="3570"/>
                  </a:cubicBezTo>
                  <a:cubicBezTo>
                    <a:pt x="10442" y="2603"/>
                    <a:pt x="9975" y="1368"/>
                    <a:pt x="9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82400" y="3472100"/>
              <a:ext cx="1126650" cy="1418325"/>
            </a:xfrm>
            <a:custGeom>
              <a:rect b="b" l="l" r="r" t="t"/>
              <a:pathLst>
                <a:path extrusionOk="0" h="56733" w="45066">
                  <a:moveTo>
                    <a:pt x="26119" y="0"/>
                  </a:moveTo>
                  <a:cubicBezTo>
                    <a:pt x="25785" y="0"/>
                    <a:pt x="25452" y="0"/>
                    <a:pt x="25118" y="34"/>
                  </a:cubicBezTo>
                  <a:cubicBezTo>
                    <a:pt x="21716" y="134"/>
                    <a:pt x="18313" y="501"/>
                    <a:pt x="14944" y="734"/>
                  </a:cubicBezTo>
                  <a:cubicBezTo>
                    <a:pt x="14377" y="767"/>
                    <a:pt x="13844" y="834"/>
                    <a:pt x="13310" y="834"/>
                  </a:cubicBezTo>
                  <a:cubicBezTo>
                    <a:pt x="12876" y="868"/>
                    <a:pt x="12476" y="901"/>
                    <a:pt x="12076" y="901"/>
                  </a:cubicBezTo>
                  <a:lnTo>
                    <a:pt x="11775" y="901"/>
                  </a:lnTo>
                  <a:cubicBezTo>
                    <a:pt x="11742" y="901"/>
                    <a:pt x="11709" y="934"/>
                    <a:pt x="11675" y="934"/>
                  </a:cubicBezTo>
                  <a:lnTo>
                    <a:pt x="11308" y="934"/>
                  </a:lnTo>
                  <a:cubicBezTo>
                    <a:pt x="11108" y="934"/>
                    <a:pt x="10908" y="934"/>
                    <a:pt x="10708" y="968"/>
                  </a:cubicBezTo>
                  <a:cubicBezTo>
                    <a:pt x="9674" y="1001"/>
                    <a:pt x="8740" y="1034"/>
                    <a:pt x="7873" y="1201"/>
                  </a:cubicBezTo>
                  <a:cubicBezTo>
                    <a:pt x="6872" y="1635"/>
                    <a:pt x="5804" y="2035"/>
                    <a:pt x="4870" y="2602"/>
                  </a:cubicBezTo>
                  <a:cubicBezTo>
                    <a:pt x="4203" y="3002"/>
                    <a:pt x="3603" y="3436"/>
                    <a:pt x="3136" y="4036"/>
                  </a:cubicBezTo>
                  <a:cubicBezTo>
                    <a:pt x="2636" y="4704"/>
                    <a:pt x="2269" y="5538"/>
                    <a:pt x="2002" y="6371"/>
                  </a:cubicBezTo>
                  <a:cubicBezTo>
                    <a:pt x="1435" y="8106"/>
                    <a:pt x="1134" y="9974"/>
                    <a:pt x="934" y="11809"/>
                  </a:cubicBezTo>
                  <a:cubicBezTo>
                    <a:pt x="667" y="13777"/>
                    <a:pt x="434" y="15778"/>
                    <a:pt x="301" y="17780"/>
                  </a:cubicBezTo>
                  <a:cubicBezTo>
                    <a:pt x="0" y="22049"/>
                    <a:pt x="67" y="26352"/>
                    <a:pt x="301" y="30656"/>
                  </a:cubicBezTo>
                  <a:cubicBezTo>
                    <a:pt x="401" y="32757"/>
                    <a:pt x="567" y="34859"/>
                    <a:pt x="734" y="36993"/>
                  </a:cubicBezTo>
                  <a:cubicBezTo>
                    <a:pt x="868" y="38394"/>
                    <a:pt x="1001" y="39795"/>
                    <a:pt x="1168" y="41196"/>
                  </a:cubicBezTo>
                  <a:cubicBezTo>
                    <a:pt x="1601" y="43465"/>
                    <a:pt x="2135" y="45700"/>
                    <a:pt x="2636" y="47935"/>
                  </a:cubicBezTo>
                  <a:cubicBezTo>
                    <a:pt x="2869" y="48769"/>
                    <a:pt x="3103" y="49636"/>
                    <a:pt x="3303" y="50470"/>
                  </a:cubicBezTo>
                  <a:cubicBezTo>
                    <a:pt x="3570" y="51537"/>
                    <a:pt x="3803" y="52638"/>
                    <a:pt x="4070" y="53705"/>
                  </a:cubicBezTo>
                  <a:cubicBezTo>
                    <a:pt x="4237" y="53939"/>
                    <a:pt x="4370" y="54172"/>
                    <a:pt x="4570" y="54373"/>
                  </a:cubicBezTo>
                  <a:cubicBezTo>
                    <a:pt x="4670" y="54473"/>
                    <a:pt x="4770" y="54573"/>
                    <a:pt x="4870" y="54639"/>
                  </a:cubicBezTo>
                  <a:cubicBezTo>
                    <a:pt x="5271" y="54973"/>
                    <a:pt x="5804" y="55140"/>
                    <a:pt x="6271" y="55307"/>
                  </a:cubicBezTo>
                  <a:cubicBezTo>
                    <a:pt x="6839" y="55507"/>
                    <a:pt x="7372" y="55707"/>
                    <a:pt x="7973" y="55840"/>
                  </a:cubicBezTo>
                  <a:cubicBezTo>
                    <a:pt x="9507" y="56241"/>
                    <a:pt x="11075" y="56374"/>
                    <a:pt x="12643" y="56507"/>
                  </a:cubicBezTo>
                  <a:cubicBezTo>
                    <a:pt x="14277" y="56641"/>
                    <a:pt x="15945" y="56708"/>
                    <a:pt x="17613" y="56708"/>
                  </a:cubicBezTo>
                  <a:cubicBezTo>
                    <a:pt x="18030" y="56724"/>
                    <a:pt x="18455" y="56733"/>
                    <a:pt x="18880" y="56733"/>
                  </a:cubicBezTo>
                  <a:cubicBezTo>
                    <a:pt x="19306" y="56733"/>
                    <a:pt x="19731" y="56724"/>
                    <a:pt x="20148" y="56708"/>
                  </a:cubicBezTo>
                  <a:cubicBezTo>
                    <a:pt x="22583" y="56674"/>
                    <a:pt x="25018" y="56541"/>
                    <a:pt x="27420" y="56407"/>
                  </a:cubicBezTo>
                  <a:cubicBezTo>
                    <a:pt x="27920" y="56374"/>
                    <a:pt x="34225" y="55673"/>
                    <a:pt x="36360" y="55407"/>
                  </a:cubicBezTo>
                  <a:cubicBezTo>
                    <a:pt x="36626" y="55373"/>
                    <a:pt x="36793" y="55373"/>
                    <a:pt x="36927" y="55340"/>
                  </a:cubicBezTo>
                  <a:lnTo>
                    <a:pt x="36993" y="55340"/>
                  </a:lnTo>
                  <a:cubicBezTo>
                    <a:pt x="37060" y="55340"/>
                    <a:pt x="37093" y="55340"/>
                    <a:pt x="37093" y="55307"/>
                  </a:cubicBezTo>
                  <a:cubicBezTo>
                    <a:pt x="37227" y="53105"/>
                    <a:pt x="37560" y="50536"/>
                    <a:pt x="37994" y="47801"/>
                  </a:cubicBezTo>
                  <a:cubicBezTo>
                    <a:pt x="38328" y="45666"/>
                    <a:pt x="38695" y="43431"/>
                    <a:pt x="39128" y="41163"/>
                  </a:cubicBezTo>
                  <a:cubicBezTo>
                    <a:pt x="39228" y="40563"/>
                    <a:pt x="39362" y="39962"/>
                    <a:pt x="39462" y="39362"/>
                  </a:cubicBezTo>
                  <a:cubicBezTo>
                    <a:pt x="40262" y="35159"/>
                    <a:pt x="41096" y="30956"/>
                    <a:pt x="41830" y="27153"/>
                  </a:cubicBezTo>
                  <a:cubicBezTo>
                    <a:pt x="42064" y="25785"/>
                    <a:pt x="42297" y="24518"/>
                    <a:pt x="42531" y="23284"/>
                  </a:cubicBezTo>
                  <a:cubicBezTo>
                    <a:pt x="42564" y="23083"/>
                    <a:pt x="42597" y="22883"/>
                    <a:pt x="42631" y="22683"/>
                  </a:cubicBezTo>
                  <a:cubicBezTo>
                    <a:pt x="42631" y="22650"/>
                    <a:pt x="42631" y="22616"/>
                    <a:pt x="42631" y="22583"/>
                  </a:cubicBezTo>
                  <a:cubicBezTo>
                    <a:pt x="43365" y="18180"/>
                    <a:pt x="45066" y="12609"/>
                    <a:pt x="44132" y="8206"/>
                  </a:cubicBezTo>
                  <a:cubicBezTo>
                    <a:pt x="43465" y="5071"/>
                    <a:pt x="40262" y="3236"/>
                    <a:pt x="37460" y="1968"/>
                  </a:cubicBezTo>
                  <a:cubicBezTo>
                    <a:pt x="37427" y="1935"/>
                    <a:pt x="37394" y="1935"/>
                    <a:pt x="37360" y="1935"/>
                  </a:cubicBezTo>
                  <a:cubicBezTo>
                    <a:pt x="37060" y="1768"/>
                    <a:pt x="36727" y="1635"/>
                    <a:pt x="36426" y="1535"/>
                  </a:cubicBezTo>
                  <a:cubicBezTo>
                    <a:pt x="34525" y="734"/>
                    <a:pt x="32457" y="300"/>
                    <a:pt x="30322" y="134"/>
                  </a:cubicBezTo>
                  <a:cubicBezTo>
                    <a:pt x="29888" y="100"/>
                    <a:pt x="29455" y="67"/>
                    <a:pt x="29054" y="34"/>
                  </a:cubicBezTo>
                  <a:lnTo>
                    <a:pt x="28954" y="34"/>
                  </a:lnTo>
                  <a:cubicBezTo>
                    <a:pt x="28020" y="0"/>
                    <a:pt x="27053" y="0"/>
                    <a:pt x="26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211500" y="3471200"/>
              <a:ext cx="1233425" cy="1418600"/>
            </a:xfrm>
            <a:custGeom>
              <a:rect b="b" l="l" r="r" t="t"/>
              <a:pathLst>
                <a:path extrusionOk="0" h="56744" w="49337">
                  <a:moveTo>
                    <a:pt x="30551" y="1"/>
                  </a:moveTo>
                  <a:cubicBezTo>
                    <a:pt x="30243" y="1"/>
                    <a:pt x="29931" y="20"/>
                    <a:pt x="29655" y="170"/>
                  </a:cubicBezTo>
                  <a:cubicBezTo>
                    <a:pt x="29188" y="370"/>
                    <a:pt x="28888" y="803"/>
                    <a:pt x="28621" y="1204"/>
                  </a:cubicBezTo>
                  <a:cubicBezTo>
                    <a:pt x="23918" y="8476"/>
                    <a:pt x="21116" y="16748"/>
                    <a:pt x="18314" y="24954"/>
                  </a:cubicBezTo>
                  <a:cubicBezTo>
                    <a:pt x="14578" y="17682"/>
                    <a:pt x="15245" y="9009"/>
                    <a:pt x="16413" y="904"/>
                  </a:cubicBezTo>
                  <a:cubicBezTo>
                    <a:pt x="15851" y="898"/>
                    <a:pt x="15264" y="888"/>
                    <a:pt x="14663" y="888"/>
                  </a:cubicBezTo>
                  <a:cubicBezTo>
                    <a:pt x="11873" y="888"/>
                    <a:pt x="8804" y="1105"/>
                    <a:pt x="6772" y="2972"/>
                  </a:cubicBezTo>
                  <a:cubicBezTo>
                    <a:pt x="4538" y="5006"/>
                    <a:pt x="2002" y="11845"/>
                    <a:pt x="1669" y="14680"/>
                  </a:cubicBezTo>
                  <a:cubicBezTo>
                    <a:pt x="1" y="28623"/>
                    <a:pt x="2770" y="39431"/>
                    <a:pt x="6739" y="52874"/>
                  </a:cubicBezTo>
                  <a:cubicBezTo>
                    <a:pt x="6906" y="53408"/>
                    <a:pt x="7073" y="53942"/>
                    <a:pt x="7406" y="54375"/>
                  </a:cubicBezTo>
                  <a:cubicBezTo>
                    <a:pt x="7873" y="54942"/>
                    <a:pt x="8607" y="55242"/>
                    <a:pt x="9308" y="55443"/>
                  </a:cubicBezTo>
                  <a:cubicBezTo>
                    <a:pt x="12310" y="56410"/>
                    <a:pt x="15479" y="56610"/>
                    <a:pt x="18614" y="56710"/>
                  </a:cubicBezTo>
                  <a:cubicBezTo>
                    <a:pt x="19545" y="56732"/>
                    <a:pt x="20476" y="56743"/>
                    <a:pt x="21407" y="56743"/>
                  </a:cubicBezTo>
                  <a:cubicBezTo>
                    <a:pt x="27554" y="56743"/>
                    <a:pt x="33713" y="56265"/>
                    <a:pt x="39796" y="55309"/>
                  </a:cubicBezTo>
                  <a:cubicBezTo>
                    <a:pt x="41330" y="44335"/>
                    <a:pt x="43265" y="33460"/>
                    <a:pt x="45533" y="22619"/>
                  </a:cubicBezTo>
                  <a:cubicBezTo>
                    <a:pt x="45600" y="22352"/>
                    <a:pt x="45667" y="22052"/>
                    <a:pt x="45700" y="21752"/>
                  </a:cubicBezTo>
                  <a:cubicBezTo>
                    <a:pt x="46834" y="16481"/>
                    <a:pt x="49336" y="8876"/>
                    <a:pt x="44633" y="4673"/>
                  </a:cubicBezTo>
                  <a:cubicBezTo>
                    <a:pt x="40930" y="1371"/>
                    <a:pt x="35693" y="203"/>
                    <a:pt x="30856" y="3"/>
                  </a:cubicBezTo>
                  <a:cubicBezTo>
                    <a:pt x="30756" y="3"/>
                    <a:pt x="30654" y="1"/>
                    <a:pt x="30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780250" y="2981850"/>
              <a:ext cx="112600" cy="173375"/>
            </a:xfrm>
            <a:custGeom>
              <a:rect b="b" l="l" r="r" t="t"/>
              <a:pathLst>
                <a:path extrusionOk="0" h="6935" w="4504">
                  <a:moveTo>
                    <a:pt x="3093" y="0"/>
                  </a:moveTo>
                  <a:cubicBezTo>
                    <a:pt x="2809" y="0"/>
                    <a:pt x="2524" y="31"/>
                    <a:pt x="2336" y="63"/>
                  </a:cubicBezTo>
                  <a:cubicBezTo>
                    <a:pt x="834" y="397"/>
                    <a:pt x="1" y="1931"/>
                    <a:pt x="201" y="3332"/>
                  </a:cubicBezTo>
                  <a:cubicBezTo>
                    <a:pt x="434" y="4733"/>
                    <a:pt x="1435" y="5934"/>
                    <a:pt x="2602" y="6935"/>
                  </a:cubicBezTo>
                  <a:cubicBezTo>
                    <a:pt x="3169" y="5233"/>
                    <a:pt x="3570" y="3732"/>
                    <a:pt x="4137" y="2031"/>
                  </a:cubicBezTo>
                  <a:cubicBezTo>
                    <a:pt x="4370" y="1397"/>
                    <a:pt x="4504" y="563"/>
                    <a:pt x="3903" y="163"/>
                  </a:cubicBezTo>
                  <a:cubicBezTo>
                    <a:pt x="3727" y="40"/>
                    <a:pt x="3411" y="0"/>
                    <a:pt x="3093" y="0"/>
                  </a:cubicBezTo>
                  <a:close/>
                </a:path>
              </a:pathLst>
            </a:custGeom>
            <a:solidFill>
              <a:srgbClr val="2D20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661000" y="2874175"/>
              <a:ext cx="248525" cy="427000"/>
            </a:xfrm>
            <a:custGeom>
              <a:rect b="b" l="l" r="r" t="t"/>
              <a:pathLst>
                <a:path extrusionOk="0" h="17080" w="9941">
                  <a:moveTo>
                    <a:pt x="5037" y="0"/>
                  </a:moveTo>
                  <a:cubicBezTo>
                    <a:pt x="2969" y="0"/>
                    <a:pt x="1135" y="1301"/>
                    <a:pt x="401" y="3136"/>
                  </a:cubicBezTo>
                  <a:cubicBezTo>
                    <a:pt x="201" y="3669"/>
                    <a:pt x="67" y="4270"/>
                    <a:pt x="67" y="4904"/>
                  </a:cubicBezTo>
                  <a:lnTo>
                    <a:pt x="0" y="12075"/>
                  </a:lnTo>
                  <a:cubicBezTo>
                    <a:pt x="0" y="12142"/>
                    <a:pt x="0" y="12242"/>
                    <a:pt x="0" y="12309"/>
                  </a:cubicBezTo>
                  <a:cubicBezTo>
                    <a:pt x="0" y="12376"/>
                    <a:pt x="0" y="12409"/>
                    <a:pt x="0" y="12476"/>
                  </a:cubicBezTo>
                  <a:cubicBezTo>
                    <a:pt x="0" y="12509"/>
                    <a:pt x="0" y="12542"/>
                    <a:pt x="0" y="12576"/>
                  </a:cubicBezTo>
                  <a:cubicBezTo>
                    <a:pt x="0" y="12576"/>
                    <a:pt x="34" y="12609"/>
                    <a:pt x="34" y="12609"/>
                  </a:cubicBezTo>
                  <a:cubicBezTo>
                    <a:pt x="34" y="12676"/>
                    <a:pt x="34" y="12709"/>
                    <a:pt x="34" y="12776"/>
                  </a:cubicBezTo>
                  <a:cubicBezTo>
                    <a:pt x="34" y="12776"/>
                    <a:pt x="34" y="12809"/>
                    <a:pt x="34" y="12809"/>
                  </a:cubicBezTo>
                  <a:cubicBezTo>
                    <a:pt x="67" y="12876"/>
                    <a:pt x="67" y="12976"/>
                    <a:pt x="67" y="13043"/>
                  </a:cubicBezTo>
                  <a:cubicBezTo>
                    <a:pt x="101" y="13110"/>
                    <a:pt x="101" y="13176"/>
                    <a:pt x="134" y="13276"/>
                  </a:cubicBezTo>
                  <a:cubicBezTo>
                    <a:pt x="134" y="13310"/>
                    <a:pt x="134" y="13310"/>
                    <a:pt x="134" y="13343"/>
                  </a:cubicBezTo>
                  <a:lnTo>
                    <a:pt x="167" y="13410"/>
                  </a:lnTo>
                  <a:cubicBezTo>
                    <a:pt x="167" y="13476"/>
                    <a:pt x="201" y="13510"/>
                    <a:pt x="234" y="13577"/>
                  </a:cubicBezTo>
                  <a:cubicBezTo>
                    <a:pt x="267" y="13743"/>
                    <a:pt x="334" y="13910"/>
                    <a:pt x="401" y="14044"/>
                  </a:cubicBezTo>
                  <a:cubicBezTo>
                    <a:pt x="401" y="14077"/>
                    <a:pt x="401" y="14110"/>
                    <a:pt x="434" y="14144"/>
                  </a:cubicBezTo>
                  <a:cubicBezTo>
                    <a:pt x="568" y="14477"/>
                    <a:pt x="768" y="14777"/>
                    <a:pt x="968" y="15044"/>
                  </a:cubicBezTo>
                  <a:cubicBezTo>
                    <a:pt x="1001" y="15111"/>
                    <a:pt x="1068" y="15178"/>
                    <a:pt x="1101" y="15244"/>
                  </a:cubicBezTo>
                  <a:cubicBezTo>
                    <a:pt x="1135" y="15278"/>
                    <a:pt x="1135" y="15311"/>
                    <a:pt x="1168" y="15344"/>
                  </a:cubicBezTo>
                  <a:cubicBezTo>
                    <a:pt x="1235" y="15378"/>
                    <a:pt x="1268" y="15445"/>
                    <a:pt x="1301" y="15478"/>
                  </a:cubicBezTo>
                  <a:cubicBezTo>
                    <a:pt x="1435" y="15611"/>
                    <a:pt x="1535" y="15711"/>
                    <a:pt x="1668" y="15811"/>
                  </a:cubicBezTo>
                  <a:cubicBezTo>
                    <a:pt x="1735" y="15878"/>
                    <a:pt x="1768" y="15912"/>
                    <a:pt x="1835" y="15978"/>
                  </a:cubicBezTo>
                  <a:cubicBezTo>
                    <a:pt x="2069" y="16178"/>
                    <a:pt x="2335" y="16345"/>
                    <a:pt x="2602" y="16479"/>
                  </a:cubicBezTo>
                  <a:cubicBezTo>
                    <a:pt x="2836" y="16612"/>
                    <a:pt x="3036" y="16679"/>
                    <a:pt x="3269" y="16779"/>
                  </a:cubicBezTo>
                  <a:lnTo>
                    <a:pt x="3403" y="16812"/>
                  </a:lnTo>
                  <a:cubicBezTo>
                    <a:pt x="3470" y="16846"/>
                    <a:pt x="3503" y="16846"/>
                    <a:pt x="3536" y="16846"/>
                  </a:cubicBezTo>
                  <a:cubicBezTo>
                    <a:pt x="3536" y="16879"/>
                    <a:pt x="3570" y="16879"/>
                    <a:pt x="3570" y="16879"/>
                  </a:cubicBezTo>
                  <a:lnTo>
                    <a:pt x="3636" y="16879"/>
                  </a:lnTo>
                  <a:cubicBezTo>
                    <a:pt x="3703" y="16912"/>
                    <a:pt x="3770" y="16912"/>
                    <a:pt x="3803" y="16946"/>
                  </a:cubicBezTo>
                  <a:cubicBezTo>
                    <a:pt x="4170" y="17012"/>
                    <a:pt x="4537" y="17079"/>
                    <a:pt x="4904" y="17079"/>
                  </a:cubicBezTo>
                  <a:lnTo>
                    <a:pt x="5137" y="17079"/>
                  </a:lnTo>
                  <a:cubicBezTo>
                    <a:pt x="6038" y="17012"/>
                    <a:pt x="6872" y="16745"/>
                    <a:pt x="7606" y="16278"/>
                  </a:cubicBezTo>
                  <a:cubicBezTo>
                    <a:pt x="8974" y="15411"/>
                    <a:pt x="9874" y="13877"/>
                    <a:pt x="9874" y="12176"/>
                  </a:cubicBezTo>
                  <a:lnTo>
                    <a:pt x="9908" y="11008"/>
                  </a:lnTo>
                  <a:lnTo>
                    <a:pt x="9941" y="7539"/>
                  </a:lnTo>
                  <a:lnTo>
                    <a:pt x="9941" y="6471"/>
                  </a:lnTo>
                  <a:lnTo>
                    <a:pt x="9941" y="5004"/>
                  </a:lnTo>
                  <a:cubicBezTo>
                    <a:pt x="9941" y="4904"/>
                    <a:pt x="9941" y="4837"/>
                    <a:pt x="9941" y="4737"/>
                  </a:cubicBezTo>
                  <a:cubicBezTo>
                    <a:pt x="9941" y="4704"/>
                    <a:pt x="9941" y="4670"/>
                    <a:pt x="9941" y="4637"/>
                  </a:cubicBezTo>
                  <a:cubicBezTo>
                    <a:pt x="9941" y="4603"/>
                    <a:pt x="9941" y="4570"/>
                    <a:pt x="9941" y="4537"/>
                  </a:cubicBezTo>
                  <a:cubicBezTo>
                    <a:pt x="9941" y="4503"/>
                    <a:pt x="9941" y="4470"/>
                    <a:pt x="9941" y="4437"/>
                  </a:cubicBezTo>
                  <a:cubicBezTo>
                    <a:pt x="9941" y="4437"/>
                    <a:pt x="9941" y="4437"/>
                    <a:pt x="9908" y="4403"/>
                  </a:cubicBezTo>
                  <a:cubicBezTo>
                    <a:pt x="9908" y="4403"/>
                    <a:pt x="9908" y="4370"/>
                    <a:pt x="9908" y="4370"/>
                  </a:cubicBezTo>
                  <a:cubicBezTo>
                    <a:pt x="9908" y="4337"/>
                    <a:pt x="9908" y="4303"/>
                    <a:pt x="9908" y="4303"/>
                  </a:cubicBezTo>
                  <a:cubicBezTo>
                    <a:pt x="9908" y="4270"/>
                    <a:pt x="9908" y="4270"/>
                    <a:pt x="9908" y="4237"/>
                  </a:cubicBezTo>
                  <a:cubicBezTo>
                    <a:pt x="9908" y="4203"/>
                    <a:pt x="9908" y="4170"/>
                    <a:pt x="9874" y="4136"/>
                  </a:cubicBezTo>
                  <a:cubicBezTo>
                    <a:pt x="9874" y="4103"/>
                    <a:pt x="9874" y="4103"/>
                    <a:pt x="9874" y="4070"/>
                  </a:cubicBezTo>
                  <a:cubicBezTo>
                    <a:pt x="9874" y="4036"/>
                    <a:pt x="9874" y="4036"/>
                    <a:pt x="9874" y="4003"/>
                  </a:cubicBezTo>
                  <a:cubicBezTo>
                    <a:pt x="9841" y="3936"/>
                    <a:pt x="9841" y="3870"/>
                    <a:pt x="9807" y="3803"/>
                  </a:cubicBezTo>
                  <a:cubicBezTo>
                    <a:pt x="9807" y="3770"/>
                    <a:pt x="9807" y="3736"/>
                    <a:pt x="9774" y="3703"/>
                  </a:cubicBezTo>
                  <a:cubicBezTo>
                    <a:pt x="9774" y="3669"/>
                    <a:pt x="9774" y="3636"/>
                    <a:pt x="9774" y="3603"/>
                  </a:cubicBezTo>
                  <a:cubicBezTo>
                    <a:pt x="9741" y="3569"/>
                    <a:pt x="9741" y="3536"/>
                    <a:pt x="9741" y="3503"/>
                  </a:cubicBezTo>
                  <a:cubicBezTo>
                    <a:pt x="9707" y="3469"/>
                    <a:pt x="9707" y="3436"/>
                    <a:pt x="9707" y="3403"/>
                  </a:cubicBezTo>
                  <a:cubicBezTo>
                    <a:pt x="9674" y="3369"/>
                    <a:pt x="9674" y="3336"/>
                    <a:pt x="9674" y="3303"/>
                  </a:cubicBezTo>
                  <a:cubicBezTo>
                    <a:pt x="9641" y="3269"/>
                    <a:pt x="9641" y="3269"/>
                    <a:pt x="9641" y="3236"/>
                  </a:cubicBezTo>
                  <a:cubicBezTo>
                    <a:pt x="9607" y="3169"/>
                    <a:pt x="9574" y="3102"/>
                    <a:pt x="9541" y="3036"/>
                  </a:cubicBezTo>
                  <a:cubicBezTo>
                    <a:pt x="9541" y="3002"/>
                    <a:pt x="9541" y="3002"/>
                    <a:pt x="9541" y="3002"/>
                  </a:cubicBezTo>
                  <a:cubicBezTo>
                    <a:pt x="9507" y="2936"/>
                    <a:pt x="9507" y="2902"/>
                    <a:pt x="9474" y="2836"/>
                  </a:cubicBezTo>
                  <a:cubicBezTo>
                    <a:pt x="9474" y="2836"/>
                    <a:pt x="9441" y="2802"/>
                    <a:pt x="9441" y="2802"/>
                  </a:cubicBezTo>
                  <a:cubicBezTo>
                    <a:pt x="9441" y="2735"/>
                    <a:pt x="9407" y="2702"/>
                    <a:pt x="9374" y="2635"/>
                  </a:cubicBezTo>
                  <a:lnTo>
                    <a:pt x="9374" y="2602"/>
                  </a:lnTo>
                  <a:cubicBezTo>
                    <a:pt x="8540" y="1068"/>
                    <a:pt x="6905" y="34"/>
                    <a:pt x="5037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661000" y="2955900"/>
              <a:ext cx="248525" cy="345275"/>
            </a:xfrm>
            <a:custGeom>
              <a:rect b="b" l="l" r="r" t="t"/>
              <a:pathLst>
                <a:path extrusionOk="0" h="13811" w="9941">
                  <a:moveTo>
                    <a:pt x="9674" y="0"/>
                  </a:moveTo>
                  <a:cubicBezTo>
                    <a:pt x="8773" y="767"/>
                    <a:pt x="9007" y="1968"/>
                    <a:pt x="8940" y="3202"/>
                  </a:cubicBezTo>
                  <a:cubicBezTo>
                    <a:pt x="8873" y="4670"/>
                    <a:pt x="8507" y="6138"/>
                    <a:pt x="7206" y="7005"/>
                  </a:cubicBezTo>
                  <a:cubicBezTo>
                    <a:pt x="6357" y="7590"/>
                    <a:pt x="5351" y="7843"/>
                    <a:pt x="4307" y="7843"/>
                  </a:cubicBezTo>
                  <a:cubicBezTo>
                    <a:pt x="2849" y="7843"/>
                    <a:pt x="1317" y="7349"/>
                    <a:pt x="34" y="6572"/>
                  </a:cubicBezTo>
                  <a:lnTo>
                    <a:pt x="0" y="8806"/>
                  </a:lnTo>
                  <a:cubicBezTo>
                    <a:pt x="0" y="8873"/>
                    <a:pt x="0" y="8973"/>
                    <a:pt x="0" y="9040"/>
                  </a:cubicBezTo>
                  <a:cubicBezTo>
                    <a:pt x="0" y="9107"/>
                    <a:pt x="0" y="9140"/>
                    <a:pt x="0" y="9207"/>
                  </a:cubicBezTo>
                  <a:cubicBezTo>
                    <a:pt x="0" y="9240"/>
                    <a:pt x="0" y="9273"/>
                    <a:pt x="34" y="9307"/>
                  </a:cubicBezTo>
                  <a:cubicBezTo>
                    <a:pt x="34" y="9307"/>
                    <a:pt x="34" y="9340"/>
                    <a:pt x="34" y="9340"/>
                  </a:cubicBezTo>
                  <a:cubicBezTo>
                    <a:pt x="34" y="9407"/>
                    <a:pt x="34" y="9440"/>
                    <a:pt x="34" y="9507"/>
                  </a:cubicBezTo>
                  <a:cubicBezTo>
                    <a:pt x="34" y="9507"/>
                    <a:pt x="34" y="9540"/>
                    <a:pt x="34" y="9540"/>
                  </a:cubicBezTo>
                  <a:cubicBezTo>
                    <a:pt x="67" y="9607"/>
                    <a:pt x="67" y="9707"/>
                    <a:pt x="67" y="9774"/>
                  </a:cubicBezTo>
                  <a:cubicBezTo>
                    <a:pt x="101" y="9841"/>
                    <a:pt x="101" y="9907"/>
                    <a:pt x="134" y="10007"/>
                  </a:cubicBezTo>
                  <a:cubicBezTo>
                    <a:pt x="134" y="10041"/>
                    <a:pt x="134" y="10041"/>
                    <a:pt x="167" y="10074"/>
                  </a:cubicBezTo>
                  <a:lnTo>
                    <a:pt x="167" y="10141"/>
                  </a:lnTo>
                  <a:cubicBezTo>
                    <a:pt x="167" y="10207"/>
                    <a:pt x="201" y="10241"/>
                    <a:pt x="234" y="10308"/>
                  </a:cubicBezTo>
                  <a:cubicBezTo>
                    <a:pt x="267" y="10474"/>
                    <a:pt x="334" y="10641"/>
                    <a:pt x="401" y="10775"/>
                  </a:cubicBezTo>
                  <a:cubicBezTo>
                    <a:pt x="401" y="10808"/>
                    <a:pt x="401" y="10841"/>
                    <a:pt x="434" y="10875"/>
                  </a:cubicBezTo>
                  <a:cubicBezTo>
                    <a:pt x="568" y="11208"/>
                    <a:pt x="768" y="11508"/>
                    <a:pt x="968" y="11775"/>
                  </a:cubicBezTo>
                  <a:cubicBezTo>
                    <a:pt x="1001" y="11842"/>
                    <a:pt x="1068" y="11909"/>
                    <a:pt x="1101" y="11975"/>
                  </a:cubicBezTo>
                  <a:cubicBezTo>
                    <a:pt x="1135" y="12009"/>
                    <a:pt x="1135" y="12042"/>
                    <a:pt x="1168" y="12075"/>
                  </a:cubicBezTo>
                  <a:cubicBezTo>
                    <a:pt x="1235" y="12109"/>
                    <a:pt x="1268" y="12176"/>
                    <a:pt x="1301" y="12209"/>
                  </a:cubicBezTo>
                  <a:cubicBezTo>
                    <a:pt x="1435" y="12342"/>
                    <a:pt x="1535" y="12442"/>
                    <a:pt x="1668" y="12542"/>
                  </a:cubicBezTo>
                  <a:cubicBezTo>
                    <a:pt x="1735" y="12609"/>
                    <a:pt x="1768" y="12643"/>
                    <a:pt x="1835" y="12709"/>
                  </a:cubicBezTo>
                  <a:cubicBezTo>
                    <a:pt x="2069" y="12909"/>
                    <a:pt x="2335" y="13076"/>
                    <a:pt x="2602" y="13210"/>
                  </a:cubicBezTo>
                  <a:cubicBezTo>
                    <a:pt x="2836" y="13343"/>
                    <a:pt x="3036" y="13410"/>
                    <a:pt x="3269" y="13510"/>
                  </a:cubicBezTo>
                  <a:lnTo>
                    <a:pt x="3403" y="13543"/>
                  </a:lnTo>
                  <a:cubicBezTo>
                    <a:pt x="3470" y="13577"/>
                    <a:pt x="3503" y="13577"/>
                    <a:pt x="3536" y="13577"/>
                  </a:cubicBezTo>
                  <a:cubicBezTo>
                    <a:pt x="3536" y="13610"/>
                    <a:pt x="3570" y="13610"/>
                    <a:pt x="3570" y="13610"/>
                  </a:cubicBezTo>
                  <a:lnTo>
                    <a:pt x="3636" y="13610"/>
                  </a:lnTo>
                  <a:cubicBezTo>
                    <a:pt x="3703" y="13643"/>
                    <a:pt x="3770" y="13643"/>
                    <a:pt x="3803" y="13677"/>
                  </a:cubicBezTo>
                  <a:cubicBezTo>
                    <a:pt x="4170" y="13743"/>
                    <a:pt x="4537" y="13810"/>
                    <a:pt x="4904" y="13810"/>
                  </a:cubicBezTo>
                  <a:lnTo>
                    <a:pt x="5137" y="13810"/>
                  </a:lnTo>
                  <a:cubicBezTo>
                    <a:pt x="6038" y="13777"/>
                    <a:pt x="6872" y="13476"/>
                    <a:pt x="7606" y="13009"/>
                  </a:cubicBezTo>
                  <a:cubicBezTo>
                    <a:pt x="8974" y="12142"/>
                    <a:pt x="9874" y="10608"/>
                    <a:pt x="9874" y="8907"/>
                  </a:cubicBezTo>
                  <a:lnTo>
                    <a:pt x="9908" y="7739"/>
                  </a:lnTo>
                  <a:lnTo>
                    <a:pt x="9941" y="4303"/>
                  </a:lnTo>
                  <a:lnTo>
                    <a:pt x="9941" y="3202"/>
                  </a:lnTo>
                  <a:lnTo>
                    <a:pt x="9941" y="1735"/>
                  </a:lnTo>
                  <a:cubicBezTo>
                    <a:pt x="9941" y="1635"/>
                    <a:pt x="9941" y="1568"/>
                    <a:pt x="9941" y="1501"/>
                  </a:cubicBezTo>
                  <a:cubicBezTo>
                    <a:pt x="9941" y="1435"/>
                    <a:pt x="9941" y="1401"/>
                    <a:pt x="9941" y="1334"/>
                  </a:cubicBezTo>
                  <a:cubicBezTo>
                    <a:pt x="9941" y="1301"/>
                    <a:pt x="9941" y="1301"/>
                    <a:pt x="9941" y="1234"/>
                  </a:cubicBezTo>
                  <a:cubicBezTo>
                    <a:pt x="9941" y="1234"/>
                    <a:pt x="9941" y="1201"/>
                    <a:pt x="9941" y="1168"/>
                  </a:cubicBezTo>
                  <a:cubicBezTo>
                    <a:pt x="9941" y="1134"/>
                    <a:pt x="9941" y="1134"/>
                    <a:pt x="9941" y="1134"/>
                  </a:cubicBezTo>
                  <a:cubicBezTo>
                    <a:pt x="9941" y="1101"/>
                    <a:pt x="9908" y="1101"/>
                    <a:pt x="9908" y="1068"/>
                  </a:cubicBezTo>
                  <a:cubicBezTo>
                    <a:pt x="9908" y="1034"/>
                    <a:pt x="9908" y="1034"/>
                    <a:pt x="9908" y="1001"/>
                  </a:cubicBezTo>
                  <a:cubicBezTo>
                    <a:pt x="9908" y="1001"/>
                    <a:pt x="9908" y="968"/>
                    <a:pt x="9908" y="968"/>
                  </a:cubicBezTo>
                  <a:cubicBezTo>
                    <a:pt x="9908" y="934"/>
                    <a:pt x="9908" y="901"/>
                    <a:pt x="9874" y="867"/>
                  </a:cubicBezTo>
                  <a:cubicBezTo>
                    <a:pt x="9874" y="834"/>
                    <a:pt x="9874" y="801"/>
                    <a:pt x="9874" y="767"/>
                  </a:cubicBezTo>
                  <a:cubicBezTo>
                    <a:pt x="9874" y="767"/>
                    <a:pt x="9874" y="734"/>
                    <a:pt x="9874" y="734"/>
                  </a:cubicBezTo>
                  <a:cubicBezTo>
                    <a:pt x="9841" y="667"/>
                    <a:pt x="9841" y="601"/>
                    <a:pt x="9807" y="534"/>
                  </a:cubicBezTo>
                  <a:cubicBezTo>
                    <a:pt x="9807" y="501"/>
                    <a:pt x="9807" y="467"/>
                    <a:pt x="9807" y="434"/>
                  </a:cubicBezTo>
                  <a:cubicBezTo>
                    <a:pt x="9774" y="400"/>
                    <a:pt x="9774" y="367"/>
                    <a:pt x="9774" y="334"/>
                  </a:cubicBezTo>
                  <a:cubicBezTo>
                    <a:pt x="9774" y="300"/>
                    <a:pt x="9741" y="267"/>
                    <a:pt x="9741" y="234"/>
                  </a:cubicBezTo>
                  <a:cubicBezTo>
                    <a:pt x="9741" y="200"/>
                    <a:pt x="9707" y="167"/>
                    <a:pt x="9707" y="134"/>
                  </a:cubicBezTo>
                  <a:cubicBezTo>
                    <a:pt x="9707" y="100"/>
                    <a:pt x="9674" y="67"/>
                    <a:pt x="9674" y="34"/>
                  </a:cubicBezTo>
                  <a:lnTo>
                    <a:pt x="9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881150" y="3058450"/>
              <a:ext cx="95925" cy="95100"/>
            </a:xfrm>
            <a:custGeom>
              <a:rect b="b" l="l" r="r" t="t"/>
              <a:pathLst>
                <a:path extrusionOk="0" h="3804" w="3837">
                  <a:moveTo>
                    <a:pt x="1878" y="0"/>
                  </a:moveTo>
                  <a:cubicBezTo>
                    <a:pt x="869" y="0"/>
                    <a:pt x="34" y="854"/>
                    <a:pt x="34" y="1869"/>
                  </a:cubicBezTo>
                  <a:cubicBezTo>
                    <a:pt x="1" y="2937"/>
                    <a:pt x="868" y="3804"/>
                    <a:pt x="1902" y="3804"/>
                  </a:cubicBezTo>
                  <a:cubicBezTo>
                    <a:pt x="2970" y="3804"/>
                    <a:pt x="3837" y="2970"/>
                    <a:pt x="3837" y="1902"/>
                  </a:cubicBezTo>
                  <a:cubicBezTo>
                    <a:pt x="3837" y="868"/>
                    <a:pt x="3003" y="1"/>
                    <a:pt x="1935" y="1"/>
                  </a:cubicBezTo>
                  <a:cubicBezTo>
                    <a:pt x="1916" y="0"/>
                    <a:pt x="1897" y="0"/>
                    <a:pt x="1878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702700" y="3174375"/>
              <a:ext cx="99250" cy="45075"/>
            </a:xfrm>
            <a:custGeom>
              <a:rect b="b" l="l" r="r" t="t"/>
              <a:pathLst>
                <a:path extrusionOk="0" h="1803" w="3970">
                  <a:moveTo>
                    <a:pt x="0" y="1"/>
                  </a:moveTo>
                  <a:cubicBezTo>
                    <a:pt x="134" y="1001"/>
                    <a:pt x="968" y="1802"/>
                    <a:pt x="2002" y="1802"/>
                  </a:cubicBezTo>
                  <a:cubicBezTo>
                    <a:pt x="3002" y="1802"/>
                    <a:pt x="3836" y="1001"/>
                    <a:pt x="3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840300" y="3542675"/>
              <a:ext cx="818100" cy="1160800"/>
            </a:xfrm>
            <a:custGeom>
              <a:rect b="b" l="l" r="r" t="t"/>
              <a:pathLst>
                <a:path extrusionOk="0" h="46432" w="32724">
                  <a:moveTo>
                    <a:pt x="18580" y="1"/>
                  </a:moveTo>
                  <a:cubicBezTo>
                    <a:pt x="17753" y="1"/>
                    <a:pt x="16899" y="332"/>
                    <a:pt x="16112" y="947"/>
                  </a:cubicBezTo>
                  <a:cubicBezTo>
                    <a:pt x="14477" y="2214"/>
                    <a:pt x="13977" y="3682"/>
                    <a:pt x="14010" y="5717"/>
                  </a:cubicBezTo>
                  <a:cubicBezTo>
                    <a:pt x="14010" y="10720"/>
                    <a:pt x="16812" y="15123"/>
                    <a:pt x="19014" y="19427"/>
                  </a:cubicBezTo>
                  <a:cubicBezTo>
                    <a:pt x="19481" y="20394"/>
                    <a:pt x="23550" y="30001"/>
                    <a:pt x="22116" y="30168"/>
                  </a:cubicBezTo>
                  <a:cubicBezTo>
                    <a:pt x="22116" y="30168"/>
                    <a:pt x="17413" y="31068"/>
                    <a:pt x="14210" y="31735"/>
                  </a:cubicBezTo>
                  <a:cubicBezTo>
                    <a:pt x="11142" y="32369"/>
                    <a:pt x="7806" y="31602"/>
                    <a:pt x="4970" y="32970"/>
                  </a:cubicBezTo>
                  <a:cubicBezTo>
                    <a:pt x="2168" y="34337"/>
                    <a:pt x="0" y="37673"/>
                    <a:pt x="1101" y="40608"/>
                  </a:cubicBezTo>
                  <a:cubicBezTo>
                    <a:pt x="2202" y="43544"/>
                    <a:pt x="5671" y="44611"/>
                    <a:pt x="8706" y="45278"/>
                  </a:cubicBezTo>
                  <a:cubicBezTo>
                    <a:pt x="11558" y="45887"/>
                    <a:pt x="14563" y="46432"/>
                    <a:pt x="17481" y="46432"/>
                  </a:cubicBezTo>
                  <a:cubicBezTo>
                    <a:pt x="20162" y="46432"/>
                    <a:pt x="22770" y="45972"/>
                    <a:pt x="25118" y="44678"/>
                  </a:cubicBezTo>
                  <a:cubicBezTo>
                    <a:pt x="30188" y="41909"/>
                    <a:pt x="32724" y="35772"/>
                    <a:pt x="32624" y="29967"/>
                  </a:cubicBezTo>
                  <a:cubicBezTo>
                    <a:pt x="32557" y="24197"/>
                    <a:pt x="30289" y="18693"/>
                    <a:pt x="27787" y="13489"/>
                  </a:cubicBezTo>
                  <a:cubicBezTo>
                    <a:pt x="25819" y="9353"/>
                    <a:pt x="24017" y="4849"/>
                    <a:pt x="21115" y="1314"/>
                  </a:cubicBezTo>
                  <a:cubicBezTo>
                    <a:pt x="20393" y="415"/>
                    <a:pt x="19504" y="1"/>
                    <a:pt x="18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593450" y="4340825"/>
              <a:ext cx="346950" cy="243750"/>
            </a:xfrm>
            <a:custGeom>
              <a:rect b="b" l="l" r="r" t="t"/>
              <a:pathLst>
                <a:path extrusionOk="0" h="9750" w="13878">
                  <a:moveTo>
                    <a:pt x="5582" y="1"/>
                  </a:moveTo>
                  <a:cubicBezTo>
                    <a:pt x="5373" y="1"/>
                    <a:pt x="5220" y="55"/>
                    <a:pt x="5138" y="176"/>
                  </a:cubicBezTo>
                  <a:cubicBezTo>
                    <a:pt x="4704" y="877"/>
                    <a:pt x="7940" y="3245"/>
                    <a:pt x="7940" y="3245"/>
                  </a:cubicBezTo>
                  <a:cubicBezTo>
                    <a:pt x="7940" y="3245"/>
                    <a:pt x="34" y="3679"/>
                    <a:pt x="1" y="4713"/>
                  </a:cubicBezTo>
                  <a:cubicBezTo>
                    <a:pt x="1" y="4780"/>
                    <a:pt x="1" y="4813"/>
                    <a:pt x="34" y="4846"/>
                  </a:cubicBezTo>
                  <a:cubicBezTo>
                    <a:pt x="267" y="4946"/>
                    <a:pt x="501" y="5080"/>
                    <a:pt x="734" y="5213"/>
                  </a:cubicBezTo>
                  <a:cubicBezTo>
                    <a:pt x="1279" y="5324"/>
                    <a:pt x="2054" y="5361"/>
                    <a:pt x="2845" y="5361"/>
                  </a:cubicBezTo>
                  <a:cubicBezTo>
                    <a:pt x="4426" y="5361"/>
                    <a:pt x="6071" y="5213"/>
                    <a:pt x="6072" y="5213"/>
                  </a:cubicBezTo>
                  <a:lnTo>
                    <a:pt x="6072" y="5213"/>
                  </a:lnTo>
                  <a:cubicBezTo>
                    <a:pt x="6071" y="5213"/>
                    <a:pt x="4804" y="5413"/>
                    <a:pt x="3403" y="5747"/>
                  </a:cubicBezTo>
                  <a:cubicBezTo>
                    <a:pt x="4337" y="6014"/>
                    <a:pt x="5171" y="6481"/>
                    <a:pt x="6005" y="6981"/>
                  </a:cubicBezTo>
                  <a:cubicBezTo>
                    <a:pt x="6171" y="6948"/>
                    <a:pt x="6271" y="6915"/>
                    <a:pt x="6272" y="6914"/>
                  </a:cubicBezTo>
                  <a:lnTo>
                    <a:pt x="6272" y="6914"/>
                  </a:lnTo>
                  <a:cubicBezTo>
                    <a:pt x="6271" y="6915"/>
                    <a:pt x="6171" y="6948"/>
                    <a:pt x="6005" y="7015"/>
                  </a:cubicBezTo>
                  <a:cubicBezTo>
                    <a:pt x="7172" y="7782"/>
                    <a:pt x="8240" y="8749"/>
                    <a:pt x="9274" y="9750"/>
                  </a:cubicBezTo>
                  <a:cubicBezTo>
                    <a:pt x="11676" y="9049"/>
                    <a:pt x="13877" y="8349"/>
                    <a:pt x="13877" y="8349"/>
                  </a:cubicBezTo>
                  <a:lnTo>
                    <a:pt x="12943" y="3779"/>
                  </a:lnTo>
                  <a:cubicBezTo>
                    <a:pt x="12943" y="3779"/>
                    <a:pt x="7329" y="1"/>
                    <a:pt x="5582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654050" y="4444575"/>
              <a:ext cx="233800" cy="151650"/>
            </a:xfrm>
            <a:custGeom>
              <a:rect b="b" l="l" r="r" t="t"/>
              <a:pathLst>
                <a:path extrusionOk="0" h="6066" w="9352">
                  <a:moveTo>
                    <a:pt x="2912" y="1"/>
                  </a:moveTo>
                  <a:cubicBezTo>
                    <a:pt x="2330" y="1"/>
                    <a:pt x="1791" y="106"/>
                    <a:pt x="1346" y="363"/>
                  </a:cubicBezTo>
                  <a:cubicBezTo>
                    <a:pt x="0" y="1140"/>
                    <a:pt x="290" y="3847"/>
                    <a:pt x="1758" y="3847"/>
                  </a:cubicBezTo>
                  <a:cubicBezTo>
                    <a:pt x="1927" y="3847"/>
                    <a:pt x="2113" y="3811"/>
                    <a:pt x="2313" y="3732"/>
                  </a:cubicBezTo>
                  <a:lnTo>
                    <a:pt x="2313" y="3732"/>
                  </a:lnTo>
                  <a:cubicBezTo>
                    <a:pt x="2013" y="4199"/>
                    <a:pt x="2180" y="4899"/>
                    <a:pt x="2580" y="5300"/>
                  </a:cubicBezTo>
                  <a:cubicBezTo>
                    <a:pt x="2980" y="5733"/>
                    <a:pt x="3581" y="5933"/>
                    <a:pt x="4148" y="6000"/>
                  </a:cubicBezTo>
                  <a:cubicBezTo>
                    <a:pt x="4424" y="6044"/>
                    <a:pt x="4704" y="6065"/>
                    <a:pt x="4986" y="6065"/>
                  </a:cubicBezTo>
                  <a:cubicBezTo>
                    <a:pt x="5998" y="6065"/>
                    <a:pt x="7023" y="5788"/>
                    <a:pt x="7884" y="5266"/>
                  </a:cubicBezTo>
                  <a:cubicBezTo>
                    <a:pt x="8651" y="4799"/>
                    <a:pt x="9352" y="4032"/>
                    <a:pt x="9218" y="3131"/>
                  </a:cubicBezTo>
                  <a:cubicBezTo>
                    <a:pt x="9118" y="2397"/>
                    <a:pt x="8451" y="1897"/>
                    <a:pt x="7784" y="1530"/>
                  </a:cubicBezTo>
                  <a:cubicBezTo>
                    <a:pt x="6643" y="885"/>
                    <a:pt x="4598" y="1"/>
                    <a:pt x="2912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27700" y="3934525"/>
              <a:ext cx="220175" cy="365675"/>
            </a:xfrm>
            <a:custGeom>
              <a:rect b="b" l="l" r="r" t="t"/>
              <a:pathLst>
                <a:path extrusionOk="0" h="14627" w="8807">
                  <a:moveTo>
                    <a:pt x="1120" y="1"/>
                  </a:moveTo>
                  <a:cubicBezTo>
                    <a:pt x="1089" y="1"/>
                    <a:pt x="1061" y="6"/>
                    <a:pt x="1034" y="17"/>
                  </a:cubicBezTo>
                  <a:cubicBezTo>
                    <a:pt x="967" y="17"/>
                    <a:pt x="934" y="50"/>
                    <a:pt x="934" y="83"/>
                  </a:cubicBezTo>
                  <a:cubicBezTo>
                    <a:pt x="901" y="350"/>
                    <a:pt x="901" y="617"/>
                    <a:pt x="867" y="917"/>
                  </a:cubicBezTo>
                  <a:cubicBezTo>
                    <a:pt x="1168" y="2585"/>
                    <a:pt x="3002" y="5954"/>
                    <a:pt x="3002" y="5954"/>
                  </a:cubicBezTo>
                  <a:cubicBezTo>
                    <a:pt x="3002" y="5954"/>
                    <a:pt x="2302" y="4853"/>
                    <a:pt x="1434" y="3652"/>
                  </a:cubicBezTo>
                  <a:lnTo>
                    <a:pt x="1434" y="3652"/>
                  </a:lnTo>
                  <a:cubicBezTo>
                    <a:pt x="1535" y="4653"/>
                    <a:pt x="1468" y="5621"/>
                    <a:pt x="1301" y="6588"/>
                  </a:cubicBezTo>
                  <a:cubicBezTo>
                    <a:pt x="1401" y="6755"/>
                    <a:pt x="1468" y="6821"/>
                    <a:pt x="1468" y="6821"/>
                  </a:cubicBezTo>
                  <a:cubicBezTo>
                    <a:pt x="1468" y="6821"/>
                    <a:pt x="1401" y="6755"/>
                    <a:pt x="1301" y="6621"/>
                  </a:cubicBezTo>
                  <a:cubicBezTo>
                    <a:pt x="1034" y="8056"/>
                    <a:pt x="534" y="9457"/>
                    <a:pt x="0" y="10824"/>
                  </a:cubicBezTo>
                  <a:cubicBezTo>
                    <a:pt x="1635" y="12826"/>
                    <a:pt x="3202" y="14627"/>
                    <a:pt x="3202" y="14627"/>
                  </a:cubicBezTo>
                  <a:lnTo>
                    <a:pt x="7139" y="11892"/>
                  </a:lnTo>
                  <a:cubicBezTo>
                    <a:pt x="7139" y="11892"/>
                    <a:pt x="8806" y="3286"/>
                    <a:pt x="7405" y="3052"/>
                  </a:cubicBezTo>
                  <a:cubicBezTo>
                    <a:pt x="7392" y="3050"/>
                    <a:pt x="7378" y="3049"/>
                    <a:pt x="7364" y="3049"/>
                  </a:cubicBezTo>
                  <a:cubicBezTo>
                    <a:pt x="6541" y="3049"/>
                    <a:pt x="5637" y="6921"/>
                    <a:pt x="5637" y="6921"/>
                  </a:cubicBezTo>
                  <a:cubicBezTo>
                    <a:pt x="5637" y="6921"/>
                    <a:pt x="2224" y="1"/>
                    <a:pt x="1120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86000" y="4013700"/>
              <a:ext cx="152625" cy="228700"/>
            </a:xfrm>
            <a:custGeom>
              <a:rect b="b" l="l" r="r" t="t"/>
              <a:pathLst>
                <a:path extrusionOk="0" h="9148" w="6105">
                  <a:moveTo>
                    <a:pt x="3376" y="0"/>
                  </a:moveTo>
                  <a:cubicBezTo>
                    <a:pt x="1967" y="0"/>
                    <a:pt x="419" y="1405"/>
                    <a:pt x="1635" y="2620"/>
                  </a:cubicBezTo>
                  <a:cubicBezTo>
                    <a:pt x="1576" y="2611"/>
                    <a:pt x="1518" y="2606"/>
                    <a:pt x="1460" y="2606"/>
                  </a:cubicBezTo>
                  <a:cubicBezTo>
                    <a:pt x="927" y="2606"/>
                    <a:pt x="444" y="3006"/>
                    <a:pt x="234" y="3488"/>
                  </a:cubicBezTo>
                  <a:cubicBezTo>
                    <a:pt x="0" y="4055"/>
                    <a:pt x="34" y="4688"/>
                    <a:pt x="200" y="5256"/>
                  </a:cubicBezTo>
                  <a:cubicBezTo>
                    <a:pt x="534" y="6556"/>
                    <a:pt x="1335" y="7757"/>
                    <a:pt x="2435" y="8525"/>
                  </a:cubicBezTo>
                  <a:cubicBezTo>
                    <a:pt x="2925" y="8880"/>
                    <a:pt x="3547" y="9147"/>
                    <a:pt x="4135" y="9147"/>
                  </a:cubicBezTo>
                  <a:cubicBezTo>
                    <a:pt x="4429" y="9147"/>
                    <a:pt x="4715" y="9081"/>
                    <a:pt x="4970" y="8925"/>
                  </a:cubicBezTo>
                  <a:cubicBezTo>
                    <a:pt x="5604" y="8525"/>
                    <a:pt x="5838" y="7691"/>
                    <a:pt x="5904" y="6923"/>
                  </a:cubicBezTo>
                  <a:cubicBezTo>
                    <a:pt x="6105" y="5089"/>
                    <a:pt x="6071" y="1553"/>
                    <a:pt x="4403" y="319"/>
                  </a:cubicBezTo>
                  <a:cubicBezTo>
                    <a:pt x="4105" y="97"/>
                    <a:pt x="3746" y="0"/>
                    <a:pt x="3376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321600" y="4737175"/>
              <a:ext cx="920675" cy="147625"/>
            </a:xfrm>
            <a:custGeom>
              <a:rect b="b" l="l" r="r" t="t"/>
              <a:pathLst>
                <a:path extrusionOk="0" h="5905" w="36827">
                  <a:moveTo>
                    <a:pt x="2969" y="0"/>
                  </a:moveTo>
                  <a:cubicBezTo>
                    <a:pt x="1334" y="0"/>
                    <a:pt x="0" y="1334"/>
                    <a:pt x="0" y="2969"/>
                  </a:cubicBezTo>
                  <a:cubicBezTo>
                    <a:pt x="0" y="4570"/>
                    <a:pt x="1334" y="5904"/>
                    <a:pt x="2969" y="5904"/>
                  </a:cubicBezTo>
                  <a:lnTo>
                    <a:pt x="33891" y="5904"/>
                  </a:lnTo>
                  <a:cubicBezTo>
                    <a:pt x="35525" y="5904"/>
                    <a:pt x="36826" y="4570"/>
                    <a:pt x="36826" y="2969"/>
                  </a:cubicBezTo>
                  <a:cubicBezTo>
                    <a:pt x="36826" y="1334"/>
                    <a:pt x="35525" y="0"/>
                    <a:pt x="3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689350" y="3432900"/>
              <a:ext cx="96775" cy="105000"/>
            </a:xfrm>
            <a:custGeom>
              <a:rect b="b" l="l" r="r" t="t"/>
              <a:pathLst>
                <a:path extrusionOk="0" h="4200" w="3871">
                  <a:moveTo>
                    <a:pt x="1735" y="0"/>
                  </a:moveTo>
                  <a:cubicBezTo>
                    <a:pt x="1468" y="1035"/>
                    <a:pt x="634" y="1868"/>
                    <a:pt x="1" y="2702"/>
                  </a:cubicBezTo>
                  <a:cubicBezTo>
                    <a:pt x="34" y="3303"/>
                    <a:pt x="468" y="3837"/>
                    <a:pt x="1035" y="4070"/>
                  </a:cubicBezTo>
                  <a:cubicBezTo>
                    <a:pt x="1237" y="4158"/>
                    <a:pt x="1458" y="4199"/>
                    <a:pt x="1684" y="4199"/>
                  </a:cubicBezTo>
                  <a:cubicBezTo>
                    <a:pt x="2055" y="4199"/>
                    <a:pt x="2438" y="4090"/>
                    <a:pt x="2769" y="3903"/>
                  </a:cubicBezTo>
                  <a:cubicBezTo>
                    <a:pt x="3270" y="3603"/>
                    <a:pt x="3670" y="3103"/>
                    <a:pt x="3870" y="2536"/>
                  </a:cubicBezTo>
                  <a:cubicBezTo>
                    <a:pt x="2936" y="2069"/>
                    <a:pt x="2102" y="1101"/>
                    <a:pt x="1935" y="67"/>
                  </a:cubicBezTo>
                  <a:cubicBezTo>
                    <a:pt x="1869" y="34"/>
                    <a:pt x="1802" y="34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600950" y="3506275"/>
              <a:ext cx="152650" cy="593800"/>
            </a:xfrm>
            <a:custGeom>
              <a:rect b="b" l="l" r="r" t="t"/>
              <a:pathLst>
                <a:path extrusionOk="0" h="23752" w="6106">
                  <a:moveTo>
                    <a:pt x="4904" y="1"/>
                  </a:moveTo>
                  <a:cubicBezTo>
                    <a:pt x="2336" y="5939"/>
                    <a:pt x="1135" y="9141"/>
                    <a:pt x="1" y="15479"/>
                  </a:cubicBezTo>
                  <a:cubicBezTo>
                    <a:pt x="101" y="20082"/>
                    <a:pt x="2169" y="23051"/>
                    <a:pt x="2503" y="23751"/>
                  </a:cubicBezTo>
                  <a:lnTo>
                    <a:pt x="6105" y="14178"/>
                  </a:lnTo>
                  <a:lnTo>
                    <a:pt x="5872" y="13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676850" y="3428725"/>
              <a:ext cx="125100" cy="81750"/>
            </a:xfrm>
            <a:custGeom>
              <a:rect b="b" l="l" r="r" t="t"/>
              <a:pathLst>
                <a:path extrusionOk="0" fill="none" h="3270" w="5004">
                  <a:moveTo>
                    <a:pt x="0" y="3270"/>
                  </a:moveTo>
                  <a:cubicBezTo>
                    <a:pt x="1168" y="2569"/>
                    <a:pt x="2002" y="1335"/>
                    <a:pt x="2302" y="1"/>
                  </a:cubicBezTo>
                  <a:cubicBezTo>
                    <a:pt x="2602" y="1302"/>
                    <a:pt x="3703" y="2603"/>
                    <a:pt x="5004" y="2969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726875" y="3527125"/>
              <a:ext cx="306075" cy="757250"/>
            </a:xfrm>
            <a:custGeom>
              <a:rect b="b" l="l" r="r" t="t"/>
              <a:pathLst>
                <a:path extrusionOk="0" fill="none" h="30290" w="12243">
                  <a:moveTo>
                    <a:pt x="12243" y="1"/>
                  </a:moveTo>
                  <a:cubicBezTo>
                    <a:pt x="8674" y="4204"/>
                    <a:pt x="6072" y="9141"/>
                    <a:pt x="4137" y="14311"/>
                  </a:cubicBezTo>
                  <a:cubicBezTo>
                    <a:pt x="2202" y="19481"/>
                    <a:pt x="968" y="24852"/>
                    <a:pt x="1" y="30289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4472525" y="3582175"/>
              <a:ext cx="47575" cy="450350"/>
            </a:xfrm>
            <a:custGeom>
              <a:rect b="b" l="l" r="r" t="t"/>
              <a:pathLst>
                <a:path extrusionOk="0" fill="none" h="18014" w="1903">
                  <a:moveTo>
                    <a:pt x="868" y="0"/>
                  </a:moveTo>
                  <a:cubicBezTo>
                    <a:pt x="1" y="6005"/>
                    <a:pt x="368" y="12142"/>
                    <a:pt x="1902" y="1801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543425" y="4098375"/>
              <a:ext cx="31700" cy="65900"/>
            </a:xfrm>
            <a:custGeom>
              <a:rect b="b" l="l" r="r" t="t"/>
              <a:pathLst>
                <a:path extrusionOk="0" fill="none" h="2636" w="1268">
                  <a:moveTo>
                    <a:pt x="0" y="1"/>
                  </a:moveTo>
                  <a:cubicBezTo>
                    <a:pt x="434" y="901"/>
                    <a:pt x="834" y="1768"/>
                    <a:pt x="1268" y="2636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989575" y="4398600"/>
              <a:ext cx="37550" cy="208500"/>
            </a:xfrm>
            <a:custGeom>
              <a:rect b="b" l="l" r="r" t="t"/>
              <a:pathLst>
                <a:path extrusionOk="0" fill="none" h="8340" w="1502">
                  <a:moveTo>
                    <a:pt x="0" y="0"/>
                  </a:moveTo>
                  <a:cubicBezTo>
                    <a:pt x="801" y="2735"/>
                    <a:pt x="1301" y="5537"/>
                    <a:pt x="1501" y="8339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111450" y="4175925"/>
              <a:ext cx="185975" cy="69250"/>
            </a:xfrm>
            <a:custGeom>
              <a:rect b="b" l="l" r="r" t="t"/>
              <a:pathLst>
                <a:path extrusionOk="0" fill="none" h="2770" w="7439">
                  <a:moveTo>
                    <a:pt x="7439" y="2769"/>
                  </a:moveTo>
                  <a:cubicBezTo>
                    <a:pt x="5037" y="2202"/>
                    <a:pt x="2502" y="2069"/>
                    <a:pt x="33" y="2369"/>
                  </a:cubicBezTo>
                  <a:cubicBezTo>
                    <a:pt x="0" y="2469"/>
                    <a:pt x="334" y="2536"/>
                    <a:pt x="400" y="2436"/>
                  </a:cubicBezTo>
                  <a:cubicBezTo>
                    <a:pt x="1668" y="1402"/>
                    <a:pt x="3102" y="568"/>
                    <a:pt x="4637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357325" y="4279350"/>
              <a:ext cx="174325" cy="29200"/>
            </a:xfrm>
            <a:custGeom>
              <a:rect b="b" l="l" r="r" t="t"/>
              <a:pathLst>
                <a:path extrusionOk="0" fill="none" h="1168" w="6973">
                  <a:moveTo>
                    <a:pt x="6972" y="234"/>
                  </a:moveTo>
                  <a:cubicBezTo>
                    <a:pt x="4604" y="0"/>
                    <a:pt x="2202" y="300"/>
                    <a:pt x="1" y="11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291450" y="3985800"/>
              <a:ext cx="25050" cy="81750"/>
            </a:xfrm>
            <a:custGeom>
              <a:rect b="b" l="l" r="r" t="t"/>
              <a:pathLst>
                <a:path extrusionOk="0" fill="none" h="3270" w="1002">
                  <a:moveTo>
                    <a:pt x="1001" y="3269"/>
                  </a:moveTo>
                  <a:cubicBezTo>
                    <a:pt x="668" y="2202"/>
                    <a:pt x="334" y="110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7EEE7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374125" y="4781375"/>
              <a:ext cx="798925" cy="25"/>
            </a:xfrm>
            <a:custGeom>
              <a:rect b="b" l="l" r="r" t="t"/>
              <a:pathLst>
                <a:path extrusionOk="0" fill="none" h="1" w="31957">
                  <a:moveTo>
                    <a:pt x="1" y="0"/>
                  </a:moveTo>
                  <a:lnTo>
                    <a:pt x="31957" y="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959675" y="2181400"/>
              <a:ext cx="1011575" cy="876250"/>
            </a:xfrm>
            <a:custGeom>
              <a:rect b="b" l="l" r="r" t="t"/>
              <a:pathLst>
                <a:path extrusionOk="0" h="35050" w="40463">
                  <a:moveTo>
                    <a:pt x="8078" y="0"/>
                  </a:moveTo>
                  <a:cubicBezTo>
                    <a:pt x="6348" y="0"/>
                    <a:pt x="4627" y="506"/>
                    <a:pt x="3302" y="1592"/>
                  </a:cubicBezTo>
                  <a:cubicBezTo>
                    <a:pt x="667" y="3727"/>
                    <a:pt x="0" y="7530"/>
                    <a:pt x="400" y="10899"/>
                  </a:cubicBezTo>
                  <a:cubicBezTo>
                    <a:pt x="1268" y="18038"/>
                    <a:pt x="6071" y="24375"/>
                    <a:pt x="12342" y="27878"/>
                  </a:cubicBezTo>
                  <a:cubicBezTo>
                    <a:pt x="16952" y="30428"/>
                    <a:pt x="22482" y="31717"/>
                    <a:pt x="27897" y="31717"/>
                  </a:cubicBezTo>
                  <a:cubicBezTo>
                    <a:pt x="29848" y="31717"/>
                    <a:pt x="31784" y="31549"/>
                    <a:pt x="33657" y="31214"/>
                  </a:cubicBezTo>
                  <a:cubicBezTo>
                    <a:pt x="34391" y="33082"/>
                    <a:pt x="36059" y="34549"/>
                    <a:pt x="38027" y="35050"/>
                  </a:cubicBezTo>
                  <a:cubicBezTo>
                    <a:pt x="38127" y="32348"/>
                    <a:pt x="40462" y="30713"/>
                    <a:pt x="39895" y="28078"/>
                  </a:cubicBezTo>
                  <a:cubicBezTo>
                    <a:pt x="39471" y="26156"/>
                    <a:pt x="37478" y="24832"/>
                    <a:pt x="35537" y="24832"/>
                  </a:cubicBezTo>
                  <a:cubicBezTo>
                    <a:pt x="34884" y="24832"/>
                    <a:pt x="34237" y="24982"/>
                    <a:pt x="33657" y="25309"/>
                  </a:cubicBezTo>
                  <a:cubicBezTo>
                    <a:pt x="33224" y="25543"/>
                    <a:pt x="32824" y="25877"/>
                    <a:pt x="32323" y="25943"/>
                  </a:cubicBezTo>
                  <a:cubicBezTo>
                    <a:pt x="32259" y="25952"/>
                    <a:pt x="32195" y="25957"/>
                    <a:pt x="32132" y="25957"/>
                  </a:cubicBezTo>
                  <a:cubicBezTo>
                    <a:pt x="31736" y="25957"/>
                    <a:pt x="31363" y="25796"/>
                    <a:pt x="30989" y="25710"/>
                  </a:cubicBezTo>
                  <a:cubicBezTo>
                    <a:pt x="30525" y="25594"/>
                    <a:pt x="30052" y="25557"/>
                    <a:pt x="29574" y="25557"/>
                  </a:cubicBezTo>
                  <a:cubicBezTo>
                    <a:pt x="28715" y="25557"/>
                    <a:pt x="27842" y="25677"/>
                    <a:pt x="26984" y="25677"/>
                  </a:cubicBezTo>
                  <a:cubicBezTo>
                    <a:pt x="26534" y="25677"/>
                    <a:pt x="26089" y="25644"/>
                    <a:pt x="25652" y="25543"/>
                  </a:cubicBezTo>
                  <a:cubicBezTo>
                    <a:pt x="23484" y="25009"/>
                    <a:pt x="22049" y="22874"/>
                    <a:pt x="21515" y="20706"/>
                  </a:cubicBezTo>
                  <a:cubicBezTo>
                    <a:pt x="20948" y="18571"/>
                    <a:pt x="21048" y="16303"/>
                    <a:pt x="20748" y="14101"/>
                  </a:cubicBezTo>
                  <a:cubicBezTo>
                    <a:pt x="20348" y="10832"/>
                    <a:pt x="19047" y="7697"/>
                    <a:pt x="17046" y="5095"/>
                  </a:cubicBezTo>
                  <a:cubicBezTo>
                    <a:pt x="15444" y="2993"/>
                    <a:pt x="13310" y="1226"/>
                    <a:pt x="10808" y="425"/>
                  </a:cubicBezTo>
                  <a:cubicBezTo>
                    <a:pt x="9935" y="146"/>
                    <a:pt x="9005" y="0"/>
                    <a:pt x="8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841125" y="3247450"/>
              <a:ext cx="535400" cy="373100"/>
            </a:xfrm>
            <a:custGeom>
              <a:rect b="b" l="l" r="r" t="t"/>
              <a:pathLst>
                <a:path extrusionOk="0" h="14924" w="21416">
                  <a:moveTo>
                    <a:pt x="15807" y="1"/>
                  </a:moveTo>
                  <a:cubicBezTo>
                    <a:pt x="15167" y="1"/>
                    <a:pt x="14533" y="131"/>
                    <a:pt x="13944" y="413"/>
                  </a:cubicBezTo>
                  <a:cubicBezTo>
                    <a:pt x="12143" y="1281"/>
                    <a:pt x="11008" y="3215"/>
                    <a:pt x="9107" y="3849"/>
                  </a:cubicBezTo>
                  <a:cubicBezTo>
                    <a:pt x="7539" y="4383"/>
                    <a:pt x="5638" y="3849"/>
                    <a:pt x="4204" y="4650"/>
                  </a:cubicBezTo>
                  <a:cubicBezTo>
                    <a:pt x="3403" y="5117"/>
                    <a:pt x="2869" y="5884"/>
                    <a:pt x="2402" y="6685"/>
                  </a:cubicBezTo>
                  <a:cubicBezTo>
                    <a:pt x="968" y="9186"/>
                    <a:pt x="1" y="12389"/>
                    <a:pt x="1402" y="14924"/>
                  </a:cubicBezTo>
                  <a:cubicBezTo>
                    <a:pt x="3320" y="11901"/>
                    <a:pt x="6156" y="10652"/>
                    <a:pt x="9695" y="10652"/>
                  </a:cubicBezTo>
                  <a:cubicBezTo>
                    <a:pt x="9788" y="10652"/>
                    <a:pt x="9881" y="10652"/>
                    <a:pt x="9974" y="10654"/>
                  </a:cubicBezTo>
                  <a:cubicBezTo>
                    <a:pt x="9374" y="10287"/>
                    <a:pt x="9674" y="9253"/>
                    <a:pt x="10308" y="8953"/>
                  </a:cubicBezTo>
                  <a:cubicBezTo>
                    <a:pt x="10562" y="8846"/>
                    <a:pt x="10831" y="8809"/>
                    <a:pt x="11108" y="8809"/>
                  </a:cubicBezTo>
                  <a:cubicBezTo>
                    <a:pt x="11524" y="8809"/>
                    <a:pt x="11956" y="8893"/>
                    <a:pt x="12376" y="8953"/>
                  </a:cubicBezTo>
                  <a:cubicBezTo>
                    <a:pt x="13177" y="9103"/>
                    <a:pt x="14002" y="9178"/>
                    <a:pt x="14828" y="9178"/>
                  </a:cubicBezTo>
                  <a:cubicBezTo>
                    <a:pt x="15653" y="9178"/>
                    <a:pt x="16479" y="9103"/>
                    <a:pt x="17280" y="8953"/>
                  </a:cubicBezTo>
                  <a:cubicBezTo>
                    <a:pt x="18547" y="8719"/>
                    <a:pt x="19848" y="8219"/>
                    <a:pt x="20582" y="7185"/>
                  </a:cubicBezTo>
                  <a:cubicBezTo>
                    <a:pt x="21416" y="6051"/>
                    <a:pt x="21316" y="4416"/>
                    <a:pt x="20749" y="3149"/>
                  </a:cubicBezTo>
                  <a:cubicBezTo>
                    <a:pt x="19864" y="1278"/>
                    <a:pt x="17810" y="1"/>
                    <a:pt x="15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030675" y="4226800"/>
              <a:ext cx="1221575" cy="678000"/>
            </a:xfrm>
            <a:custGeom>
              <a:rect b="b" l="l" r="r" t="t"/>
              <a:pathLst>
                <a:path extrusionOk="0" h="27120" w="48863">
                  <a:moveTo>
                    <a:pt x="3936" y="1"/>
                  </a:moveTo>
                  <a:cubicBezTo>
                    <a:pt x="1635" y="1"/>
                    <a:pt x="0" y="2369"/>
                    <a:pt x="667" y="4737"/>
                  </a:cubicBezTo>
                  <a:lnTo>
                    <a:pt x="6787" y="27055"/>
                  </a:lnTo>
                  <a:lnTo>
                    <a:pt x="6787" y="27055"/>
                  </a:lnTo>
                  <a:cubicBezTo>
                    <a:pt x="6991" y="26562"/>
                    <a:pt x="15092" y="26422"/>
                    <a:pt x="24221" y="26422"/>
                  </a:cubicBezTo>
                  <a:cubicBezTo>
                    <a:pt x="31594" y="26422"/>
                    <a:pt x="39637" y="26513"/>
                    <a:pt x="44732" y="26586"/>
                  </a:cubicBezTo>
                  <a:cubicBezTo>
                    <a:pt x="44747" y="26586"/>
                    <a:pt x="44762" y="26587"/>
                    <a:pt x="44777" y="26587"/>
                  </a:cubicBezTo>
                  <a:cubicBezTo>
                    <a:pt x="47188" y="26587"/>
                    <a:pt x="48863" y="23936"/>
                    <a:pt x="47934" y="21483"/>
                  </a:cubicBezTo>
                  <a:lnTo>
                    <a:pt x="40563" y="2269"/>
                  </a:lnTo>
                  <a:cubicBezTo>
                    <a:pt x="40029" y="901"/>
                    <a:pt x="38761" y="1"/>
                    <a:pt x="37394" y="1"/>
                  </a:cubicBezTo>
                  <a:close/>
                  <a:moveTo>
                    <a:pt x="6787" y="27055"/>
                  </a:moveTo>
                  <a:lnTo>
                    <a:pt x="6787" y="27055"/>
                  </a:lnTo>
                  <a:cubicBezTo>
                    <a:pt x="6778" y="27076"/>
                    <a:pt x="6784" y="27098"/>
                    <a:pt x="6805" y="27120"/>
                  </a:cubicBezTo>
                  <a:lnTo>
                    <a:pt x="6787" y="27055"/>
                  </a:lnTo>
                  <a:close/>
                </a:path>
              </a:pathLst>
            </a:custGeom>
            <a:solidFill>
              <a:srgbClr val="D8D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137400" y="4833900"/>
              <a:ext cx="1504450" cy="122625"/>
            </a:xfrm>
            <a:custGeom>
              <a:rect b="b" l="l" r="r" t="t"/>
              <a:pathLst>
                <a:path extrusionOk="0" h="4905" w="60178">
                  <a:moveTo>
                    <a:pt x="2436" y="1"/>
                  </a:moveTo>
                  <a:cubicBezTo>
                    <a:pt x="1102" y="1"/>
                    <a:pt x="1" y="1101"/>
                    <a:pt x="1" y="2436"/>
                  </a:cubicBezTo>
                  <a:lnTo>
                    <a:pt x="1" y="2469"/>
                  </a:lnTo>
                  <a:cubicBezTo>
                    <a:pt x="1" y="3803"/>
                    <a:pt x="1102" y="4904"/>
                    <a:pt x="2436" y="4904"/>
                  </a:cubicBezTo>
                  <a:lnTo>
                    <a:pt x="57742" y="4904"/>
                  </a:lnTo>
                  <a:cubicBezTo>
                    <a:pt x="59076" y="4904"/>
                    <a:pt x="60177" y="3803"/>
                    <a:pt x="60177" y="2469"/>
                  </a:cubicBezTo>
                  <a:lnTo>
                    <a:pt x="60177" y="2436"/>
                  </a:lnTo>
                  <a:cubicBezTo>
                    <a:pt x="60177" y="1101"/>
                    <a:pt x="59076" y="1"/>
                    <a:pt x="57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742850" y="4864750"/>
              <a:ext cx="293550" cy="49225"/>
            </a:xfrm>
            <a:custGeom>
              <a:rect b="b" l="l" r="r" t="t"/>
              <a:pathLst>
                <a:path extrusionOk="0" h="1969" w="11742">
                  <a:moveTo>
                    <a:pt x="968" y="1"/>
                  </a:moveTo>
                  <a:cubicBezTo>
                    <a:pt x="434" y="1"/>
                    <a:pt x="0" y="434"/>
                    <a:pt x="0" y="1002"/>
                  </a:cubicBezTo>
                  <a:cubicBezTo>
                    <a:pt x="0" y="1535"/>
                    <a:pt x="434" y="1969"/>
                    <a:pt x="968" y="1969"/>
                  </a:cubicBezTo>
                  <a:lnTo>
                    <a:pt x="10741" y="1969"/>
                  </a:lnTo>
                  <a:cubicBezTo>
                    <a:pt x="11275" y="1969"/>
                    <a:pt x="11742" y="1535"/>
                    <a:pt x="11742" y="1002"/>
                  </a:cubicBezTo>
                  <a:cubicBezTo>
                    <a:pt x="11742" y="434"/>
                    <a:pt x="11275" y="1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466825" y="4533700"/>
              <a:ext cx="90075" cy="90075"/>
            </a:xfrm>
            <a:custGeom>
              <a:rect b="b" l="l" r="r" t="t"/>
              <a:pathLst>
                <a:path extrusionOk="0" h="3603" w="3603">
                  <a:moveTo>
                    <a:pt x="1801" y="0"/>
                  </a:moveTo>
                  <a:cubicBezTo>
                    <a:pt x="834" y="0"/>
                    <a:pt x="0" y="801"/>
                    <a:pt x="0" y="1801"/>
                  </a:cubicBezTo>
                  <a:cubicBezTo>
                    <a:pt x="0" y="2802"/>
                    <a:pt x="834" y="3603"/>
                    <a:pt x="1801" y="3603"/>
                  </a:cubicBezTo>
                  <a:cubicBezTo>
                    <a:pt x="2802" y="3603"/>
                    <a:pt x="3603" y="2802"/>
                    <a:pt x="3603" y="1801"/>
                  </a:cubicBezTo>
                  <a:cubicBezTo>
                    <a:pt x="3603" y="801"/>
                    <a:pt x="2802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3958825" y="4281850"/>
              <a:ext cx="210175" cy="532900"/>
            </a:xfrm>
            <a:custGeom>
              <a:rect b="b" l="l" r="r" t="t"/>
              <a:pathLst>
                <a:path extrusionOk="0" fill="none" h="21316" w="8407">
                  <a:moveTo>
                    <a:pt x="1" y="0"/>
                  </a:moveTo>
                  <a:lnTo>
                    <a:pt x="8407" y="21315"/>
                  </a:lnTo>
                </a:path>
              </a:pathLst>
            </a:custGeom>
            <a:solidFill>
              <a:schemeClr val="dk1"/>
            </a:solidFill>
            <a:ln cap="rnd" cmpd="sng" w="16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689700" y="4963150"/>
              <a:ext cx="4213050" cy="12550"/>
            </a:xfrm>
            <a:custGeom>
              <a:rect b="b" l="l" r="r" t="t"/>
              <a:pathLst>
                <a:path extrusionOk="0" fill="none" h="502" w="168522">
                  <a:moveTo>
                    <a:pt x="1" y="1"/>
                  </a:moveTo>
                  <a:lnTo>
                    <a:pt x="168521" y="501"/>
                  </a:lnTo>
                </a:path>
              </a:pathLst>
            </a:custGeom>
            <a:noFill/>
            <a:ln cap="rnd" cmpd="sng" w="24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"/>
          <p:cNvSpPr txBox="1"/>
          <p:nvPr>
            <p:ph type="ctrTitle"/>
          </p:nvPr>
        </p:nvSpPr>
        <p:spPr>
          <a:xfrm>
            <a:off x="584575" y="790275"/>
            <a:ext cx="39000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ES" sz="5000">
                <a:solidFill>
                  <a:srgbClr val="2095DC"/>
                </a:solidFill>
              </a:rPr>
              <a:t>TecEmpleo</a:t>
            </a:r>
            <a:endParaRPr sz="5000">
              <a:solidFill>
                <a:srgbClr val="2095DC"/>
              </a:solidFill>
            </a:endParaRPr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713275" y="4028425"/>
            <a:ext cx="2828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 importa lo despacio que vayas, siempre y cuando no te detengas.</a:t>
            </a:r>
            <a:endParaRPr/>
          </a:p>
        </p:txBody>
      </p:sp>
      <p:sp>
        <p:nvSpPr>
          <p:cNvPr id="137" name="Google Shape;137;p1"/>
          <p:cNvSpPr/>
          <p:nvPr/>
        </p:nvSpPr>
        <p:spPr>
          <a:xfrm>
            <a:off x="7642800" y="70450"/>
            <a:ext cx="1575925" cy="1136100"/>
          </a:xfrm>
          <a:custGeom>
            <a:rect b="b" l="l" r="r" t="t"/>
            <a:pathLst>
              <a:path extrusionOk="0" h="45444" w="63037">
                <a:moveTo>
                  <a:pt x="31036" y="0"/>
                </a:moveTo>
                <a:cubicBezTo>
                  <a:pt x="30674" y="0"/>
                  <a:pt x="30313" y="28"/>
                  <a:pt x="29962" y="80"/>
                </a:cubicBezTo>
                <a:cubicBezTo>
                  <a:pt x="27939" y="378"/>
                  <a:pt x="26097" y="1325"/>
                  <a:pt x="24437" y="2492"/>
                </a:cubicBezTo>
                <a:cubicBezTo>
                  <a:pt x="21298" y="4710"/>
                  <a:pt x="18795" y="7706"/>
                  <a:pt x="15552" y="9808"/>
                </a:cubicBezTo>
                <a:cubicBezTo>
                  <a:pt x="14125" y="10729"/>
                  <a:pt x="12517" y="11066"/>
                  <a:pt x="11051" y="11857"/>
                </a:cubicBezTo>
                <a:cubicBezTo>
                  <a:pt x="9080" y="12908"/>
                  <a:pt x="8950" y="14931"/>
                  <a:pt x="8042" y="16721"/>
                </a:cubicBezTo>
                <a:cubicBezTo>
                  <a:pt x="6576" y="19626"/>
                  <a:pt x="2374" y="20249"/>
                  <a:pt x="857" y="23128"/>
                </a:cubicBezTo>
                <a:cubicBezTo>
                  <a:pt x="0" y="24750"/>
                  <a:pt x="247" y="26812"/>
                  <a:pt x="1181" y="28394"/>
                </a:cubicBezTo>
                <a:cubicBezTo>
                  <a:pt x="2115" y="29990"/>
                  <a:pt x="3645" y="31144"/>
                  <a:pt x="5305" y="31948"/>
                </a:cubicBezTo>
                <a:cubicBezTo>
                  <a:pt x="10390" y="34451"/>
                  <a:pt x="16603" y="33972"/>
                  <a:pt x="21557" y="36708"/>
                </a:cubicBezTo>
                <a:cubicBezTo>
                  <a:pt x="25007" y="38615"/>
                  <a:pt x="27537" y="41896"/>
                  <a:pt x="31013" y="43738"/>
                </a:cubicBezTo>
                <a:cubicBezTo>
                  <a:pt x="33277" y="44927"/>
                  <a:pt x="35838" y="45444"/>
                  <a:pt x="38393" y="45444"/>
                </a:cubicBezTo>
                <a:cubicBezTo>
                  <a:pt x="38765" y="45444"/>
                  <a:pt x="39137" y="45433"/>
                  <a:pt x="39508" y="45411"/>
                </a:cubicBezTo>
                <a:cubicBezTo>
                  <a:pt x="41039" y="45321"/>
                  <a:pt x="42595" y="45048"/>
                  <a:pt x="43944" y="44348"/>
                </a:cubicBezTo>
                <a:cubicBezTo>
                  <a:pt x="45916" y="43310"/>
                  <a:pt x="47330" y="41442"/>
                  <a:pt x="48315" y="39445"/>
                </a:cubicBezTo>
                <a:cubicBezTo>
                  <a:pt x="49288" y="37461"/>
                  <a:pt x="49898" y="35307"/>
                  <a:pt x="50689" y="33219"/>
                </a:cubicBezTo>
                <a:cubicBezTo>
                  <a:pt x="50948" y="32519"/>
                  <a:pt x="51247" y="31805"/>
                  <a:pt x="51739" y="31235"/>
                </a:cubicBezTo>
                <a:cubicBezTo>
                  <a:pt x="52388" y="30470"/>
                  <a:pt x="53348" y="30016"/>
                  <a:pt x="54256" y="29575"/>
                </a:cubicBezTo>
                <a:cubicBezTo>
                  <a:pt x="56266" y="28602"/>
                  <a:pt x="58277" y="27486"/>
                  <a:pt x="59768" y="25826"/>
                </a:cubicBezTo>
                <a:cubicBezTo>
                  <a:pt x="62258" y="23063"/>
                  <a:pt x="63037" y="18926"/>
                  <a:pt x="61830" y="15424"/>
                </a:cubicBezTo>
                <a:cubicBezTo>
                  <a:pt x="60611" y="11909"/>
                  <a:pt x="57498" y="9159"/>
                  <a:pt x="53893" y="8290"/>
                </a:cubicBezTo>
                <a:cubicBezTo>
                  <a:pt x="52725" y="8005"/>
                  <a:pt x="51539" y="7907"/>
                  <a:pt x="50343" y="7907"/>
                </a:cubicBezTo>
                <a:cubicBezTo>
                  <a:pt x="47729" y="7907"/>
                  <a:pt x="45066" y="8374"/>
                  <a:pt x="42441" y="8374"/>
                </a:cubicBezTo>
                <a:cubicBezTo>
                  <a:pt x="41518" y="8374"/>
                  <a:pt x="40600" y="8317"/>
                  <a:pt x="39690" y="8160"/>
                </a:cubicBezTo>
                <a:cubicBezTo>
                  <a:pt x="38639" y="7992"/>
                  <a:pt x="37576" y="7642"/>
                  <a:pt x="36875" y="6850"/>
                </a:cubicBezTo>
                <a:cubicBezTo>
                  <a:pt x="35721" y="5514"/>
                  <a:pt x="36058" y="3400"/>
                  <a:pt x="35124" y="1896"/>
                </a:cubicBezTo>
                <a:cubicBezTo>
                  <a:pt x="34298" y="549"/>
                  <a:pt x="32656" y="0"/>
                  <a:pt x="31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22837a02d02_5_10"/>
          <p:cNvPicPr preferRelativeResize="0"/>
          <p:nvPr/>
        </p:nvPicPr>
        <p:blipFill rotWithShape="1">
          <a:blip r:embed="rId3">
            <a:alphaModFix/>
          </a:blip>
          <a:srcRect b="4287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22837a02d02_5_15"/>
          <p:cNvPicPr preferRelativeResize="0"/>
          <p:nvPr/>
        </p:nvPicPr>
        <p:blipFill rotWithShape="1">
          <a:blip r:embed="rId3">
            <a:alphaModFix/>
          </a:blip>
          <a:srcRect b="3372" l="0" r="0" t="0"/>
          <a:stretch/>
        </p:blipFill>
        <p:spPr>
          <a:xfrm>
            <a:off x="0" y="46800"/>
            <a:ext cx="9144000" cy="50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837a02d02_6_4"/>
          <p:cNvSpPr txBox="1"/>
          <p:nvPr>
            <p:ph type="title"/>
          </p:nvPr>
        </p:nvSpPr>
        <p:spPr>
          <a:xfrm>
            <a:off x="3841425" y="-178425"/>
            <a:ext cx="2871900" cy="11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BSD</a:t>
            </a:r>
            <a:endParaRPr/>
          </a:p>
        </p:txBody>
      </p:sp>
      <p:pic>
        <p:nvPicPr>
          <p:cNvPr id="270" name="Google Shape;270;g22837a02d02_6_4"/>
          <p:cNvPicPr preferRelativeResize="0"/>
          <p:nvPr/>
        </p:nvPicPr>
        <p:blipFill rotWithShape="1">
          <a:blip r:embed="rId3">
            <a:alphaModFix/>
          </a:blip>
          <a:srcRect b="43231" l="0" r="0" t="23999"/>
          <a:stretch/>
        </p:blipFill>
        <p:spPr>
          <a:xfrm>
            <a:off x="0" y="970725"/>
            <a:ext cx="9037973" cy="27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837a02d02_6_10"/>
          <p:cNvSpPr txBox="1"/>
          <p:nvPr>
            <p:ph type="title"/>
          </p:nvPr>
        </p:nvSpPr>
        <p:spPr>
          <a:xfrm>
            <a:off x="2266575" y="-139625"/>
            <a:ext cx="6383400" cy="11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Crud  Hoja De Vida</a:t>
            </a:r>
            <a:endParaRPr/>
          </a:p>
        </p:txBody>
      </p:sp>
      <p:pic>
        <p:nvPicPr>
          <p:cNvPr id="276" name="Google Shape;276;g22837a02d02_6_10"/>
          <p:cNvPicPr preferRelativeResize="0"/>
          <p:nvPr/>
        </p:nvPicPr>
        <p:blipFill rotWithShape="1">
          <a:blip r:embed="rId3">
            <a:alphaModFix/>
          </a:blip>
          <a:srcRect b="3119" l="0" r="0" t="0"/>
          <a:stretch/>
        </p:blipFill>
        <p:spPr>
          <a:xfrm>
            <a:off x="152400" y="752525"/>
            <a:ext cx="8991600" cy="4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22837a02d02_6_16"/>
          <p:cNvPicPr preferRelativeResize="0"/>
          <p:nvPr/>
        </p:nvPicPr>
        <p:blipFill rotWithShape="1">
          <a:blip r:embed="rId3">
            <a:alphaModFix/>
          </a:blip>
          <a:srcRect b="3772" l="0" r="0" t="0"/>
          <a:stretch/>
        </p:blipFill>
        <p:spPr>
          <a:xfrm>
            <a:off x="152400" y="0"/>
            <a:ext cx="899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22837a02d02_6_21"/>
          <p:cNvPicPr preferRelativeResize="0"/>
          <p:nvPr/>
        </p:nvPicPr>
        <p:blipFill rotWithShape="1">
          <a:blip r:embed="rId3">
            <a:alphaModFix/>
          </a:blip>
          <a:srcRect b="4067" l="0" r="0" t="0"/>
          <a:stretch/>
        </p:blipFill>
        <p:spPr>
          <a:xfrm>
            <a:off x="0" y="19400"/>
            <a:ext cx="9198302" cy="51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837a02d02_6_33"/>
          <p:cNvSpPr txBox="1"/>
          <p:nvPr>
            <p:ph type="title"/>
          </p:nvPr>
        </p:nvSpPr>
        <p:spPr>
          <a:xfrm>
            <a:off x="3554400" y="-153225"/>
            <a:ext cx="2871900" cy="11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BSD</a:t>
            </a:r>
            <a:endParaRPr/>
          </a:p>
        </p:txBody>
      </p:sp>
      <p:pic>
        <p:nvPicPr>
          <p:cNvPr id="292" name="Google Shape;292;g22837a02d02_6_33"/>
          <p:cNvPicPr preferRelativeResize="0"/>
          <p:nvPr/>
        </p:nvPicPr>
        <p:blipFill rotWithShape="1">
          <a:blip r:embed="rId3">
            <a:alphaModFix/>
          </a:blip>
          <a:srcRect b="46729" l="0" r="0" t="20287"/>
          <a:stretch/>
        </p:blipFill>
        <p:spPr>
          <a:xfrm>
            <a:off x="-69825" y="1547700"/>
            <a:ext cx="9076776" cy="24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/>
          <p:nvPr/>
        </p:nvSpPr>
        <p:spPr>
          <a:xfrm>
            <a:off x="644950" y="3562350"/>
            <a:ext cx="3645300" cy="11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>
            <p:ph type="title"/>
          </p:nvPr>
        </p:nvSpPr>
        <p:spPr>
          <a:xfrm>
            <a:off x="713225" y="3676650"/>
            <a:ext cx="30162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GRACIAS</a:t>
            </a:r>
            <a:endParaRPr/>
          </a:p>
        </p:txBody>
      </p:sp>
      <p:grpSp>
        <p:nvGrpSpPr>
          <p:cNvPr id="299" name="Google Shape;299;p9"/>
          <p:cNvGrpSpPr/>
          <p:nvPr/>
        </p:nvGrpSpPr>
        <p:grpSpPr>
          <a:xfrm rot="-379693">
            <a:off x="3805428" y="3249302"/>
            <a:ext cx="1003263" cy="1515045"/>
            <a:chOff x="5644825" y="1283850"/>
            <a:chExt cx="825250" cy="1246225"/>
          </a:xfrm>
        </p:grpSpPr>
        <p:sp>
          <p:nvSpPr>
            <p:cNvPr id="300" name="Google Shape;300;p9"/>
            <p:cNvSpPr/>
            <p:nvPr/>
          </p:nvSpPr>
          <p:spPr>
            <a:xfrm>
              <a:off x="5881500" y="1283850"/>
              <a:ext cx="588575" cy="1151900"/>
            </a:xfrm>
            <a:custGeom>
              <a:rect b="b" l="l" r="r" t="t"/>
              <a:pathLst>
                <a:path extrusionOk="0" h="46076" w="23543">
                  <a:moveTo>
                    <a:pt x="21752" y="1"/>
                  </a:moveTo>
                  <a:cubicBezTo>
                    <a:pt x="18263" y="1324"/>
                    <a:pt x="14463" y="2932"/>
                    <a:pt x="12894" y="6304"/>
                  </a:cubicBezTo>
                  <a:cubicBezTo>
                    <a:pt x="12193" y="7796"/>
                    <a:pt x="12025" y="9469"/>
                    <a:pt x="11584" y="11051"/>
                  </a:cubicBezTo>
                  <a:cubicBezTo>
                    <a:pt x="10857" y="13671"/>
                    <a:pt x="9353" y="16071"/>
                    <a:pt x="7329" y="17874"/>
                  </a:cubicBezTo>
                  <a:cubicBezTo>
                    <a:pt x="5915" y="19119"/>
                    <a:pt x="4255" y="20079"/>
                    <a:pt x="2945" y="21454"/>
                  </a:cubicBezTo>
                  <a:cubicBezTo>
                    <a:pt x="870" y="23620"/>
                    <a:pt x="1" y="26733"/>
                    <a:pt x="273" y="29690"/>
                  </a:cubicBezTo>
                  <a:cubicBezTo>
                    <a:pt x="403" y="31207"/>
                    <a:pt x="870" y="32595"/>
                    <a:pt x="1493" y="33970"/>
                  </a:cubicBezTo>
                  <a:cubicBezTo>
                    <a:pt x="1726" y="34476"/>
                    <a:pt x="1947" y="34982"/>
                    <a:pt x="2232" y="35449"/>
                  </a:cubicBezTo>
                  <a:cubicBezTo>
                    <a:pt x="2634" y="36110"/>
                    <a:pt x="3347" y="36551"/>
                    <a:pt x="3723" y="37174"/>
                  </a:cubicBezTo>
                  <a:cubicBezTo>
                    <a:pt x="3892" y="37459"/>
                    <a:pt x="3827" y="37809"/>
                    <a:pt x="3749" y="38121"/>
                  </a:cubicBezTo>
                  <a:cubicBezTo>
                    <a:pt x="3282" y="40287"/>
                    <a:pt x="3140" y="42518"/>
                    <a:pt x="3347" y="44723"/>
                  </a:cubicBezTo>
                  <a:cubicBezTo>
                    <a:pt x="3373" y="45008"/>
                    <a:pt x="3412" y="45293"/>
                    <a:pt x="3555" y="45540"/>
                  </a:cubicBezTo>
                  <a:cubicBezTo>
                    <a:pt x="3800" y="45929"/>
                    <a:pt x="4280" y="46075"/>
                    <a:pt x="4752" y="46075"/>
                  </a:cubicBezTo>
                  <a:cubicBezTo>
                    <a:pt x="4878" y="46075"/>
                    <a:pt x="5004" y="46065"/>
                    <a:pt x="5124" y="46046"/>
                  </a:cubicBezTo>
                  <a:cubicBezTo>
                    <a:pt x="5695" y="45942"/>
                    <a:pt x="6253" y="45695"/>
                    <a:pt x="6836" y="45656"/>
                  </a:cubicBezTo>
                  <a:cubicBezTo>
                    <a:pt x="5591" y="43348"/>
                    <a:pt x="6369" y="40520"/>
                    <a:pt x="7174" y="38017"/>
                  </a:cubicBezTo>
                  <a:cubicBezTo>
                    <a:pt x="7771" y="38086"/>
                    <a:pt x="8374" y="38121"/>
                    <a:pt x="8976" y="38121"/>
                  </a:cubicBezTo>
                  <a:cubicBezTo>
                    <a:pt x="9837" y="38121"/>
                    <a:pt x="10697" y="38050"/>
                    <a:pt x="11545" y="37913"/>
                  </a:cubicBezTo>
                  <a:cubicBezTo>
                    <a:pt x="12063" y="37822"/>
                    <a:pt x="12569" y="37719"/>
                    <a:pt x="13036" y="37472"/>
                  </a:cubicBezTo>
                  <a:cubicBezTo>
                    <a:pt x="14852" y="36525"/>
                    <a:pt x="15150" y="34126"/>
                    <a:pt x="15630" y="32141"/>
                  </a:cubicBezTo>
                  <a:cubicBezTo>
                    <a:pt x="16188" y="29755"/>
                    <a:pt x="17329" y="27511"/>
                    <a:pt x="18925" y="25643"/>
                  </a:cubicBezTo>
                  <a:cubicBezTo>
                    <a:pt x="19988" y="24385"/>
                    <a:pt x="21298" y="23244"/>
                    <a:pt x="21895" y="21700"/>
                  </a:cubicBezTo>
                  <a:cubicBezTo>
                    <a:pt x="23153" y="18470"/>
                    <a:pt x="20922" y="14826"/>
                    <a:pt x="21623" y="11440"/>
                  </a:cubicBezTo>
                  <a:cubicBezTo>
                    <a:pt x="21908" y="10053"/>
                    <a:pt x="22660" y="8795"/>
                    <a:pt x="22972" y="7420"/>
                  </a:cubicBezTo>
                  <a:cubicBezTo>
                    <a:pt x="23542" y="4942"/>
                    <a:pt x="22634" y="2387"/>
                    <a:pt x="2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083200" y="2304950"/>
              <a:ext cx="258525" cy="225125"/>
            </a:xfrm>
            <a:custGeom>
              <a:rect b="b" l="l" r="r" t="t"/>
              <a:pathLst>
                <a:path extrusionOk="0" h="9005" w="10341">
                  <a:moveTo>
                    <a:pt x="10103" y="0"/>
                  </a:moveTo>
                  <a:cubicBezTo>
                    <a:pt x="10055" y="0"/>
                    <a:pt x="10005" y="16"/>
                    <a:pt x="9962" y="52"/>
                  </a:cubicBezTo>
                  <a:cubicBezTo>
                    <a:pt x="7705" y="2089"/>
                    <a:pt x="3697" y="1959"/>
                    <a:pt x="1713" y="4397"/>
                  </a:cubicBezTo>
                  <a:cubicBezTo>
                    <a:pt x="1155" y="5072"/>
                    <a:pt x="1" y="7796"/>
                    <a:pt x="377" y="8717"/>
                  </a:cubicBezTo>
                  <a:cubicBezTo>
                    <a:pt x="465" y="8930"/>
                    <a:pt x="719" y="9005"/>
                    <a:pt x="1064" y="9005"/>
                  </a:cubicBezTo>
                  <a:cubicBezTo>
                    <a:pt x="1864" y="9005"/>
                    <a:pt x="3152" y="8603"/>
                    <a:pt x="3982" y="8603"/>
                  </a:cubicBezTo>
                  <a:cubicBezTo>
                    <a:pt x="4055" y="8603"/>
                    <a:pt x="4125" y="8606"/>
                    <a:pt x="4190" y="8613"/>
                  </a:cubicBezTo>
                  <a:cubicBezTo>
                    <a:pt x="4834" y="8682"/>
                    <a:pt x="5510" y="8837"/>
                    <a:pt x="6151" y="8837"/>
                  </a:cubicBezTo>
                  <a:cubicBezTo>
                    <a:pt x="6594" y="8837"/>
                    <a:pt x="7020" y="8763"/>
                    <a:pt x="7407" y="8535"/>
                  </a:cubicBezTo>
                  <a:cubicBezTo>
                    <a:pt x="7744" y="8340"/>
                    <a:pt x="8016" y="8029"/>
                    <a:pt x="8263" y="7718"/>
                  </a:cubicBezTo>
                  <a:cubicBezTo>
                    <a:pt x="9287" y="6408"/>
                    <a:pt x="9936" y="4787"/>
                    <a:pt x="10079" y="3113"/>
                  </a:cubicBezTo>
                  <a:cubicBezTo>
                    <a:pt x="10169" y="2166"/>
                    <a:pt x="10105" y="1168"/>
                    <a:pt x="10312" y="247"/>
                  </a:cubicBezTo>
                  <a:cubicBezTo>
                    <a:pt x="10340" y="107"/>
                    <a:pt x="10227" y="0"/>
                    <a:pt x="10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644825" y="2149650"/>
              <a:ext cx="219850" cy="267825"/>
            </a:xfrm>
            <a:custGeom>
              <a:rect b="b" l="l" r="r" t="t"/>
              <a:pathLst>
                <a:path extrusionOk="0" h="10713" w="8794">
                  <a:moveTo>
                    <a:pt x="267" y="1"/>
                  </a:moveTo>
                  <a:cubicBezTo>
                    <a:pt x="108" y="1"/>
                    <a:pt x="1" y="189"/>
                    <a:pt x="103" y="337"/>
                  </a:cubicBezTo>
                  <a:cubicBezTo>
                    <a:pt x="1932" y="2775"/>
                    <a:pt x="1452" y="6744"/>
                    <a:pt x="3683" y="8949"/>
                  </a:cubicBezTo>
                  <a:cubicBezTo>
                    <a:pt x="4249" y="9515"/>
                    <a:pt x="6464" y="10712"/>
                    <a:pt x="7564" y="10712"/>
                  </a:cubicBezTo>
                  <a:cubicBezTo>
                    <a:pt x="7675" y="10712"/>
                    <a:pt x="7774" y="10700"/>
                    <a:pt x="7860" y="10674"/>
                  </a:cubicBezTo>
                  <a:cubicBezTo>
                    <a:pt x="8651" y="10428"/>
                    <a:pt x="7899" y="7976"/>
                    <a:pt x="8119" y="6874"/>
                  </a:cubicBezTo>
                  <a:cubicBezTo>
                    <a:pt x="8327" y="5797"/>
                    <a:pt x="8794" y="4643"/>
                    <a:pt x="8327" y="3644"/>
                  </a:cubicBezTo>
                  <a:cubicBezTo>
                    <a:pt x="8158" y="3294"/>
                    <a:pt x="7886" y="2996"/>
                    <a:pt x="7600" y="2723"/>
                  </a:cubicBezTo>
                  <a:cubicBezTo>
                    <a:pt x="6381" y="1582"/>
                    <a:pt x="4825" y="804"/>
                    <a:pt x="3177" y="492"/>
                  </a:cubicBezTo>
                  <a:cubicBezTo>
                    <a:pt x="2230" y="324"/>
                    <a:pt x="1232" y="298"/>
                    <a:pt x="337" y="13"/>
                  </a:cubicBezTo>
                  <a:cubicBezTo>
                    <a:pt x="313" y="5"/>
                    <a:pt x="290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644950" y="431950"/>
            <a:ext cx="5132100" cy="70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410449" y="1308790"/>
            <a:ext cx="2288462" cy="20414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6396700" y="1260763"/>
            <a:ext cx="2574900" cy="22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46273" y="2019665"/>
            <a:ext cx="2216814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ES" sz="1700"/>
              <a:t>ADMINISTRADOR</a:t>
            </a:r>
            <a:endParaRPr sz="1700"/>
          </a:p>
        </p:txBody>
      </p:sp>
      <p:sp>
        <p:nvSpPr>
          <p:cNvPr id="146" name="Google Shape;146;p7"/>
          <p:cNvSpPr txBox="1"/>
          <p:nvPr>
            <p:ph idx="1" type="subTitle"/>
          </p:nvPr>
        </p:nvSpPr>
        <p:spPr>
          <a:xfrm>
            <a:off x="530561" y="2490622"/>
            <a:ext cx="2118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200"/>
              <a:t>Es el </a:t>
            </a:r>
            <a:r>
              <a:rPr lang="es-ES" sz="1200"/>
              <a:t>líder</a:t>
            </a:r>
            <a:r>
              <a:rPr lang="es-ES" sz="1200"/>
              <a:t> empresarial. Implica a coordinar dirigir, motivar y acompañar a los miembros </a:t>
            </a:r>
            <a:endParaRPr sz="1200"/>
          </a:p>
        </p:txBody>
      </p:sp>
      <p:sp>
        <p:nvSpPr>
          <p:cNvPr id="147" name="Google Shape;147;p7"/>
          <p:cNvSpPr txBox="1"/>
          <p:nvPr>
            <p:ph idx="2" type="title"/>
          </p:nvPr>
        </p:nvSpPr>
        <p:spPr>
          <a:xfrm>
            <a:off x="6624700" y="2111823"/>
            <a:ext cx="211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ES" sz="1700"/>
              <a:t>USUARIO</a:t>
            </a:r>
            <a:endParaRPr sz="1700"/>
          </a:p>
        </p:txBody>
      </p:sp>
      <p:sp>
        <p:nvSpPr>
          <p:cNvPr id="148" name="Google Shape;148;p7"/>
          <p:cNvSpPr txBox="1"/>
          <p:nvPr>
            <p:ph idx="3" type="subTitle"/>
          </p:nvPr>
        </p:nvSpPr>
        <p:spPr>
          <a:xfrm>
            <a:off x="6624700" y="2646457"/>
            <a:ext cx="2118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Persona que conoce y disfruta nuestro servicio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>
            <p:ph idx="4" type="title"/>
          </p:nvPr>
        </p:nvSpPr>
        <p:spPr>
          <a:xfrm>
            <a:off x="721313" y="539500"/>
            <a:ext cx="7710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ROLES DE LA EMPRESA</a:t>
            </a: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721313" y="1527672"/>
            <a:ext cx="462536" cy="462596"/>
            <a:chOff x="583100" y="3982600"/>
            <a:chExt cx="296175" cy="296175"/>
          </a:xfrm>
        </p:grpSpPr>
        <p:sp>
          <p:nvSpPr>
            <p:cNvPr id="151" name="Google Shape;151;p7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7"/>
          <p:cNvGrpSpPr/>
          <p:nvPr/>
        </p:nvGrpSpPr>
        <p:grpSpPr>
          <a:xfrm>
            <a:off x="5385896" y="1990023"/>
            <a:ext cx="462536" cy="461317"/>
            <a:chOff x="2037825" y="3981825"/>
            <a:chExt cx="296175" cy="295375"/>
          </a:xfrm>
        </p:grpSpPr>
        <p:sp>
          <p:nvSpPr>
            <p:cNvPr id="159" name="Google Shape;159;p7"/>
            <p:cNvSpPr/>
            <p:nvPr/>
          </p:nvSpPr>
          <p:spPr>
            <a:xfrm>
              <a:off x="2072500" y="4085775"/>
              <a:ext cx="88225" cy="86675"/>
            </a:xfrm>
            <a:custGeom>
              <a:rect b="b" l="l" r="r" t="t"/>
              <a:pathLst>
                <a:path extrusionOk="0" h="3467" w="3529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176450" y="398182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037825" y="4168475"/>
              <a:ext cx="157550" cy="108725"/>
            </a:xfrm>
            <a:custGeom>
              <a:rect b="b" l="l" r="r" t="t"/>
              <a:pathLst>
                <a:path extrusionOk="0" h="4349" w="6302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7"/>
          <p:cNvSpPr/>
          <p:nvPr/>
        </p:nvSpPr>
        <p:spPr>
          <a:xfrm>
            <a:off x="3099645" y="3087897"/>
            <a:ext cx="2148600" cy="169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RECURSOS HUMANOS</a:t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3172887" y="1264737"/>
            <a:ext cx="2002025" cy="1694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SECRETARIA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Mantiene una </a:t>
            </a:r>
            <a:r>
              <a:rPr lang="es-ES" sz="1200">
                <a:solidFill>
                  <a:schemeClr val="dk2"/>
                </a:solidFill>
              </a:rPr>
              <a:t>organización</a:t>
            </a:r>
            <a:r>
              <a:rPr b="0" i="0" lang="es-E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agenda, atender </a:t>
            </a:r>
            <a:r>
              <a:rPr lang="es-ES" sz="1200">
                <a:solidFill>
                  <a:schemeClr val="dk2"/>
                </a:solidFill>
              </a:rPr>
              <a:t>público</a:t>
            </a:r>
            <a:r>
              <a:rPr b="0" i="0" lang="es-E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y gestionar documentos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3172887" y="4188501"/>
            <a:ext cx="18898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encarga de dar acceso, brindar correo y contraseña  cada uno de los empleados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8"/>
          <p:cNvGrpSpPr/>
          <p:nvPr/>
        </p:nvGrpSpPr>
        <p:grpSpPr>
          <a:xfrm rot="-379693">
            <a:off x="7901057" y="3478681"/>
            <a:ext cx="1003263" cy="1515045"/>
            <a:chOff x="5644825" y="1283850"/>
            <a:chExt cx="825250" cy="1246225"/>
          </a:xfrm>
        </p:grpSpPr>
        <p:sp>
          <p:nvSpPr>
            <p:cNvPr id="170" name="Google Shape;170;p8"/>
            <p:cNvSpPr/>
            <p:nvPr/>
          </p:nvSpPr>
          <p:spPr>
            <a:xfrm>
              <a:off x="5881500" y="1283850"/>
              <a:ext cx="588575" cy="1151900"/>
            </a:xfrm>
            <a:custGeom>
              <a:rect b="b" l="l" r="r" t="t"/>
              <a:pathLst>
                <a:path extrusionOk="0" h="46076" w="23543">
                  <a:moveTo>
                    <a:pt x="21752" y="1"/>
                  </a:moveTo>
                  <a:cubicBezTo>
                    <a:pt x="18263" y="1324"/>
                    <a:pt x="14463" y="2932"/>
                    <a:pt x="12894" y="6304"/>
                  </a:cubicBezTo>
                  <a:cubicBezTo>
                    <a:pt x="12193" y="7796"/>
                    <a:pt x="12025" y="9469"/>
                    <a:pt x="11584" y="11051"/>
                  </a:cubicBezTo>
                  <a:cubicBezTo>
                    <a:pt x="10857" y="13671"/>
                    <a:pt x="9353" y="16071"/>
                    <a:pt x="7329" y="17874"/>
                  </a:cubicBezTo>
                  <a:cubicBezTo>
                    <a:pt x="5915" y="19119"/>
                    <a:pt x="4255" y="20079"/>
                    <a:pt x="2945" y="21454"/>
                  </a:cubicBezTo>
                  <a:cubicBezTo>
                    <a:pt x="870" y="23620"/>
                    <a:pt x="1" y="26733"/>
                    <a:pt x="273" y="29690"/>
                  </a:cubicBezTo>
                  <a:cubicBezTo>
                    <a:pt x="403" y="31207"/>
                    <a:pt x="870" y="32595"/>
                    <a:pt x="1493" y="33970"/>
                  </a:cubicBezTo>
                  <a:cubicBezTo>
                    <a:pt x="1726" y="34476"/>
                    <a:pt x="1947" y="34982"/>
                    <a:pt x="2232" y="35449"/>
                  </a:cubicBezTo>
                  <a:cubicBezTo>
                    <a:pt x="2634" y="36110"/>
                    <a:pt x="3347" y="36551"/>
                    <a:pt x="3723" y="37174"/>
                  </a:cubicBezTo>
                  <a:cubicBezTo>
                    <a:pt x="3892" y="37459"/>
                    <a:pt x="3827" y="37809"/>
                    <a:pt x="3749" y="38121"/>
                  </a:cubicBezTo>
                  <a:cubicBezTo>
                    <a:pt x="3282" y="40287"/>
                    <a:pt x="3140" y="42518"/>
                    <a:pt x="3347" y="44723"/>
                  </a:cubicBezTo>
                  <a:cubicBezTo>
                    <a:pt x="3373" y="45008"/>
                    <a:pt x="3412" y="45293"/>
                    <a:pt x="3555" y="45540"/>
                  </a:cubicBezTo>
                  <a:cubicBezTo>
                    <a:pt x="3800" y="45929"/>
                    <a:pt x="4280" y="46075"/>
                    <a:pt x="4752" y="46075"/>
                  </a:cubicBezTo>
                  <a:cubicBezTo>
                    <a:pt x="4878" y="46075"/>
                    <a:pt x="5004" y="46065"/>
                    <a:pt x="5124" y="46046"/>
                  </a:cubicBezTo>
                  <a:cubicBezTo>
                    <a:pt x="5695" y="45942"/>
                    <a:pt x="6253" y="45695"/>
                    <a:pt x="6836" y="45656"/>
                  </a:cubicBezTo>
                  <a:cubicBezTo>
                    <a:pt x="5591" y="43348"/>
                    <a:pt x="6369" y="40520"/>
                    <a:pt x="7174" y="38017"/>
                  </a:cubicBezTo>
                  <a:cubicBezTo>
                    <a:pt x="7771" y="38086"/>
                    <a:pt x="8374" y="38121"/>
                    <a:pt x="8976" y="38121"/>
                  </a:cubicBezTo>
                  <a:cubicBezTo>
                    <a:pt x="9837" y="38121"/>
                    <a:pt x="10697" y="38050"/>
                    <a:pt x="11545" y="37913"/>
                  </a:cubicBezTo>
                  <a:cubicBezTo>
                    <a:pt x="12063" y="37822"/>
                    <a:pt x="12569" y="37719"/>
                    <a:pt x="13036" y="37472"/>
                  </a:cubicBezTo>
                  <a:cubicBezTo>
                    <a:pt x="14852" y="36525"/>
                    <a:pt x="15150" y="34126"/>
                    <a:pt x="15630" y="32141"/>
                  </a:cubicBezTo>
                  <a:cubicBezTo>
                    <a:pt x="16188" y="29755"/>
                    <a:pt x="17329" y="27511"/>
                    <a:pt x="18925" y="25643"/>
                  </a:cubicBezTo>
                  <a:cubicBezTo>
                    <a:pt x="19988" y="24385"/>
                    <a:pt x="21298" y="23244"/>
                    <a:pt x="21895" y="21700"/>
                  </a:cubicBezTo>
                  <a:cubicBezTo>
                    <a:pt x="23153" y="18470"/>
                    <a:pt x="20922" y="14826"/>
                    <a:pt x="21623" y="11440"/>
                  </a:cubicBezTo>
                  <a:cubicBezTo>
                    <a:pt x="21908" y="10053"/>
                    <a:pt x="22660" y="8795"/>
                    <a:pt x="22972" y="7420"/>
                  </a:cubicBezTo>
                  <a:cubicBezTo>
                    <a:pt x="23542" y="4942"/>
                    <a:pt x="22634" y="2387"/>
                    <a:pt x="2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6083200" y="2304950"/>
              <a:ext cx="258525" cy="225125"/>
            </a:xfrm>
            <a:custGeom>
              <a:rect b="b" l="l" r="r" t="t"/>
              <a:pathLst>
                <a:path extrusionOk="0" h="9005" w="10341">
                  <a:moveTo>
                    <a:pt x="10103" y="0"/>
                  </a:moveTo>
                  <a:cubicBezTo>
                    <a:pt x="10055" y="0"/>
                    <a:pt x="10005" y="16"/>
                    <a:pt x="9962" y="52"/>
                  </a:cubicBezTo>
                  <a:cubicBezTo>
                    <a:pt x="7705" y="2089"/>
                    <a:pt x="3697" y="1959"/>
                    <a:pt x="1713" y="4397"/>
                  </a:cubicBezTo>
                  <a:cubicBezTo>
                    <a:pt x="1155" y="5072"/>
                    <a:pt x="1" y="7796"/>
                    <a:pt x="377" y="8717"/>
                  </a:cubicBezTo>
                  <a:cubicBezTo>
                    <a:pt x="465" y="8930"/>
                    <a:pt x="719" y="9005"/>
                    <a:pt x="1064" y="9005"/>
                  </a:cubicBezTo>
                  <a:cubicBezTo>
                    <a:pt x="1864" y="9005"/>
                    <a:pt x="3152" y="8603"/>
                    <a:pt x="3982" y="8603"/>
                  </a:cubicBezTo>
                  <a:cubicBezTo>
                    <a:pt x="4055" y="8603"/>
                    <a:pt x="4125" y="8606"/>
                    <a:pt x="4190" y="8613"/>
                  </a:cubicBezTo>
                  <a:cubicBezTo>
                    <a:pt x="4834" y="8682"/>
                    <a:pt x="5510" y="8837"/>
                    <a:pt x="6151" y="8837"/>
                  </a:cubicBezTo>
                  <a:cubicBezTo>
                    <a:pt x="6594" y="8837"/>
                    <a:pt x="7020" y="8763"/>
                    <a:pt x="7407" y="8535"/>
                  </a:cubicBezTo>
                  <a:cubicBezTo>
                    <a:pt x="7744" y="8340"/>
                    <a:pt x="8016" y="8029"/>
                    <a:pt x="8263" y="7718"/>
                  </a:cubicBezTo>
                  <a:cubicBezTo>
                    <a:pt x="9287" y="6408"/>
                    <a:pt x="9936" y="4787"/>
                    <a:pt x="10079" y="3113"/>
                  </a:cubicBezTo>
                  <a:cubicBezTo>
                    <a:pt x="10169" y="2166"/>
                    <a:pt x="10105" y="1168"/>
                    <a:pt x="10312" y="247"/>
                  </a:cubicBezTo>
                  <a:cubicBezTo>
                    <a:pt x="10340" y="107"/>
                    <a:pt x="10227" y="0"/>
                    <a:pt x="10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644825" y="2149650"/>
              <a:ext cx="219850" cy="267825"/>
            </a:xfrm>
            <a:custGeom>
              <a:rect b="b" l="l" r="r" t="t"/>
              <a:pathLst>
                <a:path extrusionOk="0" h="10713" w="8794">
                  <a:moveTo>
                    <a:pt x="267" y="1"/>
                  </a:moveTo>
                  <a:cubicBezTo>
                    <a:pt x="108" y="1"/>
                    <a:pt x="1" y="189"/>
                    <a:pt x="103" y="337"/>
                  </a:cubicBezTo>
                  <a:cubicBezTo>
                    <a:pt x="1932" y="2775"/>
                    <a:pt x="1452" y="6744"/>
                    <a:pt x="3683" y="8949"/>
                  </a:cubicBezTo>
                  <a:cubicBezTo>
                    <a:pt x="4249" y="9515"/>
                    <a:pt x="6464" y="10712"/>
                    <a:pt x="7564" y="10712"/>
                  </a:cubicBezTo>
                  <a:cubicBezTo>
                    <a:pt x="7675" y="10712"/>
                    <a:pt x="7774" y="10700"/>
                    <a:pt x="7860" y="10674"/>
                  </a:cubicBezTo>
                  <a:cubicBezTo>
                    <a:pt x="8651" y="10428"/>
                    <a:pt x="7899" y="7976"/>
                    <a:pt x="8119" y="6874"/>
                  </a:cubicBezTo>
                  <a:cubicBezTo>
                    <a:pt x="8327" y="5797"/>
                    <a:pt x="8794" y="4643"/>
                    <a:pt x="8327" y="3644"/>
                  </a:cubicBezTo>
                  <a:cubicBezTo>
                    <a:pt x="8158" y="3294"/>
                    <a:pt x="7886" y="2996"/>
                    <a:pt x="7600" y="2723"/>
                  </a:cubicBezTo>
                  <a:cubicBezTo>
                    <a:pt x="6381" y="1582"/>
                    <a:pt x="4825" y="804"/>
                    <a:pt x="3177" y="492"/>
                  </a:cubicBezTo>
                  <a:cubicBezTo>
                    <a:pt x="2230" y="324"/>
                    <a:pt x="1232" y="298"/>
                    <a:pt x="337" y="13"/>
                  </a:cubicBezTo>
                  <a:cubicBezTo>
                    <a:pt x="313" y="5"/>
                    <a:pt x="290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8"/>
          <p:cNvSpPr txBox="1"/>
          <p:nvPr/>
        </p:nvSpPr>
        <p:spPr>
          <a:xfrm>
            <a:off x="2286000" y="620859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REQUERIMIENTOS Y </a:t>
            </a:r>
            <a:r>
              <a:rPr lang="es-ES"/>
              <a:t>FUNCIÓN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223850" y="1951975"/>
            <a:ext cx="75486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° </a:t>
            </a:r>
            <a:r>
              <a:rPr lang="es-ES" sz="1200"/>
              <a:t>Inicio </a:t>
            </a:r>
            <a:r>
              <a:rPr lang="es-ES" sz="1200"/>
              <a:t>de Sesión                                       ° </a:t>
            </a:r>
            <a:r>
              <a:rPr lang="es-ES" sz="1200">
                <a:solidFill>
                  <a:schemeClr val="hlink"/>
                </a:solidFill>
              </a:rPr>
              <a:t>Pruebas psicotécnicas </a:t>
            </a:r>
            <a:r>
              <a:rPr lang="es-ES" sz="1200">
                <a:solidFill>
                  <a:schemeClr val="hlink"/>
                </a:solidFill>
              </a:rPr>
              <a:t>                 ° CRUD (sugerencia)                          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hlink"/>
                </a:solidFill>
              </a:rPr>
              <a:t>° Registrar                                                  ° </a:t>
            </a:r>
            <a:r>
              <a:rPr lang="es-ES" sz="1200">
                <a:solidFill>
                  <a:schemeClr val="hlink"/>
                </a:solidFill>
              </a:rPr>
              <a:t>Filtración</a:t>
            </a:r>
            <a:r>
              <a:rPr lang="es-ES" sz="1200">
                <a:solidFill>
                  <a:schemeClr val="hlink"/>
                </a:solidFill>
              </a:rPr>
              <a:t> del puntaje</a:t>
            </a:r>
            <a:r>
              <a:rPr lang="es-ES" sz="1200">
                <a:solidFill>
                  <a:schemeClr val="hlink"/>
                </a:solidFill>
              </a:rPr>
              <a:t>                     ° Atencion al cliente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CRUD (usuario)                                       ° </a:t>
            </a:r>
            <a:r>
              <a:rPr lang="es-ES" sz="1200">
                <a:solidFill>
                  <a:schemeClr val="hlink"/>
                </a:solidFill>
              </a:rPr>
              <a:t>Verificación</a:t>
            </a:r>
            <a:r>
              <a:rPr lang="es-ES" sz="1200">
                <a:solidFill>
                  <a:schemeClr val="hlink"/>
                </a:solidFill>
              </a:rPr>
              <a:t> del perfil                     ° </a:t>
            </a:r>
            <a:r>
              <a:rPr lang="es-ES" sz="1200">
                <a:solidFill>
                  <a:schemeClr val="hlink"/>
                </a:solidFill>
              </a:rPr>
              <a:t>Calificación</a:t>
            </a:r>
            <a:endParaRPr b="1"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</a:t>
            </a:r>
            <a:r>
              <a:rPr lang="es-ES" sz="1200">
                <a:solidFill>
                  <a:schemeClr val="hlink"/>
                </a:solidFill>
              </a:rPr>
              <a:t>CRUD (perfil)                                           ° Notificaciones                                          </a:t>
            </a:r>
            <a:r>
              <a:rPr b="1" lang="es-ES" sz="1200">
                <a:solidFill>
                  <a:schemeClr val="hlink"/>
                </a:solidFill>
              </a:rPr>
              <a:t>INNOVACIÓN</a:t>
            </a:r>
            <a:endParaRPr b="1"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Categoría Vacantes                                 ° Contrato                     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CRUD ( </a:t>
            </a:r>
            <a:r>
              <a:rPr lang="es-ES" sz="1200">
                <a:solidFill>
                  <a:schemeClr val="hlink"/>
                </a:solidFill>
              </a:rPr>
              <a:t>categorías</a:t>
            </a:r>
            <a:r>
              <a:rPr lang="es-ES" sz="1200">
                <a:solidFill>
                  <a:schemeClr val="hlink"/>
                </a:solidFill>
              </a:rPr>
              <a:t>)                                 ° Salarios           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CRUD (vacantes)                                    ° Cronograma de empleados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</a:t>
            </a:r>
            <a:r>
              <a:rPr lang="es-ES" sz="1200">
                <a:solidFill>
                  <a:schemeClr val="hlink"/>
                </a:solidFill>
              </a:rPr>
              <a:t>Postulación                                              ° Quien vio mi perfil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CRUD (</a:t>
            </a:r>
            <a:r>
              <a:rPr lang="es-ES" sz="1200">
                <a:solidFill>
                  <a:schemeClr val="hlink"/>
                </a:solidFill>
              </a:rPr>
              <a:t>postulación</a:t>
            </a:r>
            <a:r>
              <a:rPr lang="es-ES" sz="1200">
                <a:solidFill>
                  <a:schemeClr val="hlink"/>
                </a:solidFill>
              </a:rPr>
              <a:t>)                                 ° </a:t>
            </a:r>
            <a:r>
              <a:rPr lang="es-ES" sz="1200">
                <a:solidFill>
                  <a:schemeClr val="hlink"/>
                </a:solidFill>
              </a:rPr>
              <a:t>Evaluación</a:t>
            </a:r>
            <a:r>
              <a:rPr lang="es-ES" sz="1200">
                <a:solidFill>
                  <a:schemeClr val="hlink"/>
                </a:solidFill>
              </a:rPr>
              <a:t> hoja de vida                          ° Chat privado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° </a:t>
            </a:r>
            <a:r>
              <a:rPr lang="es-ES" sz="1200">
                <a:solidFill>
                  <a:schemeClr val="hlink"/>
                </a:solidFill>
              </a:rPr>
              <a:t>Anexos de hoja de vida                            ° Ayuda al usuario                ° Presentación personal (video)</a:t>
            </a:r>
            <a:endParaRPr sz="12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200">
                <a:solidFill>
                  <a:schemeClr val="hlink"/>
                </a:solidFill>
              </a:rPr>
              <a:t>º CRUD (hoja de vida)                                ° Sugerencia de usuario    </a:t>
            </a:r>
            <a:r>
              <a:rPr lang="es-ES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s-ES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endParaRPr sz="12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21967" l="12693" r="10882" t="12143"/>
          <a:stretch/>
        </p:blipFill>
        <p:spPr>
          <a:xfrm>
            <a:off x="6125250" y="3317500"/>
            <a:ext cx="657200" cy="6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025300" y="1794000"/>
            <a:ext cx="28719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Perspectiva del producto</a:t>
            </a:r>
            <a:endParaRPr/>
          </a:p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718276" y="3150687"/>
            <a:ext cx="7137556" cy="1775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TecEmpleo:Dirigida a alkosto, ofrece qué personas con desempleo puedan encontrar vacantes de trabajo mediante diferentes funciones como: La creación de hoja de vida, un registro como usuario  o empresa donde el usuario pueda subir su perfil laboral diligenciado con su respectivo video de presentación adjunto.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le permite tener una comunicación mediante un chat que será  directo con alkosto para  facilitar la contratación con la empresa asignando salarios, el rol que va a ocupar en la empresa de alkosto, esto permitirá que el usuario pueda  calificar TecEmpleo y le de una calificación sea buena o mala.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13b92a76_0_13"/>
          <p:cNvSpPr txBox="1"/>
          <p:nvPr>
            <p:ph type="title"/>
          </p:nvPr>
        </p:nvSpPr>
        <p:spPr>
          <a:xfrm>
            <a:off x="3136050" y="1565400"/>
            <a:ext cx="28719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ALIADOS CON ALKOSTO</a:t>
            </a:r>
            <a:endParaRPr/>
          </a:p>
        </p:txBody>
      </p:sp>
      <p:sp>
        <p:nvSpPr>
          <p:cNvPr id="187" name="Google Shape;187;g1df13b92a76_0_13"/>
          <p:cNvSpPr txBox="1"/>
          <p:nvPr>
            <p:ph idx="1" type="subTitle"/>
          </p:nvPr>
        </p:nvSpPr>
        <p:spPr>
          <a:xfrm>
            <a:off x="1003201" y="2807812"/>
            <a:ext cx="71376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KALLEY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KTRONIX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AKT MOTOS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ALKOMPRAR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br>
              <a:rPr lang="es-ES"/>
            </a:br>
            <a:endParaRPr/>
          </a:p>
        </p:txBody>
      </p:sp>
      <p:pic>
        <p:nvPicPr>
          <p:cNvPr id="188" name="Google Shape;188;g1df13b92a7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88" y="130975"/>
            <a:ext cx="2149425" cy="16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df13b92a7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25" y="2231250"/>
            <a:ext cx="761950" cy="7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df13b92a76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50" y="3600100"/>
            <a:ext cx="1376300" cy="7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df13b92a76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6975" y="2907175"/>
            <a:ext cx="869075" cy="8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df13b92a76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950" y="2545575"/>
            <a:ext cx="1134600" cy="11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df13b92a76_0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6525" y="3940975"/>
            <a:ext cx="1884556" cy="7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6078675" y="576425"/>
            <a:ext cx="2420400" cy="3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786025" y="3434375"/>
            <a:ext cx="5139300" cy="11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786025" y="576425"/>
            <a:ext cx="5139300" cy="270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1413765">
            <a:off x="156256" y="113706"/>
            <a:ext cx="1863589" cy="1710772"/>
          </a:xfrm>
          <a:custGeom>
            <a:rect b="b" l="l" r="r" t="t"/>
            <a:pathLst>
              <a:path extrusionOk="0" h="50724" w="55255">
                <a:moveTo>
                  <a:pt x="45011" y="1"/>
                </a:moveTo>
                <a:cubicBezTo>
                  <a:pt x="40039" y="1"/>
                  <a:pt x="35790" y="4045"/>
                  <a:pt x="32932" y="8239"/>
                </a:cubicBezTo>
                <a:cubicBezTo>
                  <a:pt x="29910" y="12675"/>
                  <a:pt x="27459" y="17811"/>
                  <a:pt x="22945" y="20704"/>
                </a:cubicBezTo>
                <a:cubicBezTo>
                  <a:pt x="14229" y="26307"/>
                  <a:pt x="1284" y="24452"/>
                  <a:pt x="402" y="37552"/>
                </a:cubicBezTo>
                <a:cubicBezTo>
                  <a:pt x="13" y="43350"/>
                  <a:pt x="0" y="49355"/>
                  <a:pt x="6641" y="50510"/>
                </a:cubicBezTo>
                <a:cubicBezTo>
                  <a:pt x="7471" y="50655"/>
                  <a:pt x="8320" y="50724"/>
                  <a:pt x="9177" y="50724"/>
                </a:cubicBezTo>
                <a:cubicBezTo>
                  <a:pt x="14826" y="50724"/>
                  <a:pt x="20851" y="47728"/>
                  <a:pt x="24579" y="43843"/>
                </a:cubicBezTo>
                <a:cubicBezTo>
                  <a:pt x="28678" y="39550"/>
                  <a:pt x="30896" y="33765"/>
                  <a:pt x="34774" y="29264"/>
                </a:cubicBezTo>
                <a:cubicBezTo>
                  <a:pt x="38470" y="24971"/>
                  <a:pt x="43464" y="22066"/>
                  <a:pt x="47926" y="18564"/>
                </a:cubicBezTo>
                <a:cubicBezTo>
                  <a:pt x="50222" y="16761"/>
                  <a:pt x="52479" y="14659"/>
                  <a:pt x="53451" y="11897"/>
                </a:cubicBezTo>
                <a:cubicBezTo>
                  <a:pt x="55254" y="6799"/>
                  <a:pt x="51259" y="548"/>
                  <a:pt x="45877" y="42"/>
                </a:cubicBezTo>
                <a:cubicBezTo>
                  <a:pt x="45586" y="14"/>
                  <a:pt x="45297" y="1"/>
                  <a:pt x="450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/>
          <p:nvPr>
            <p:ph type="title"/>
          </p:nvPr>
        </p:nvSpPr>
        <p:spPr>
          <a:xfrm>
            <a:off x="1087475" y="1727895"/>
            <a:ext cx="45567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 sz="4000"/>
              <a:t>Requisitos funcionales</a:t>
            </a:r>
            <a:endParaRPr sz="4000"/>
          </a:p>
        </p:txBody>
      </p:sp>
      <p:sp>
        <p:nvSpPr>
          <p:cNvPr id="203" name="Google Shape;203;p6"/>
          <p:cNvSpPr txBox="1"/>
          <p:nvPr>
            <p:ph idx="1" type="subTitle"/>
          </p:nvPr>
        </p:nvSpPr>
        <p:spPr>
          <a:xfrm>
            <a:off x="632675" y="3748934"/>
            <a:ext cx="5191583" cy="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ecEmpleo: Dirigida a Alkosto, ofrece qué personas con desempleo puedan encontrar vacantes de trabajo mediante diferentes funciones como: La creación de hoja de vida, un registro como usuario  o empresa donde el usuario pueda subir su perfil laboral diligenciado con su respectivo video de presentación adjunto.</a:t>
            </a:r>
            <a:endParaRPr b="0" sz="1200"/>
          </a:p>
          <a:p>
            <a: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br>
              <a:rPr lang="es-ES"/>
            </a:br>
            <a:endParaRPr/>
          </a:p>
        </p:txBody>
      </p:sp>
      <p:grpSp>
        <p:nvGrpSpPr>
          <p:cNvPr id="204" name="Google Shape;204;p6"/>
          <p:cNvGrpSpPr/>
          <p:nvPr/>
        </p:nvGrpSpPr>
        <p:grpSpPr>
          <a:xfrm>
            <a:off x="6645740" y="1282952"/>
            <a:ext cx="1197241" cy="2855188"/>
            <a:chOff x="4946175" y="1814375"/>
            <a:chExt cx="461400" cy="1100350"/>
          </a:xfrm>
        </p:grpSpPr>
        <p:sp>
          <p:nvSpPr>
            <p:cNvPr id="205" name="Google Shape;205;p6"/>
            <p:cNvSpPr/>
            <p:nvPr/>
          </p:nvSpPr>
          <p:spPr>
            <a:xfrm>
              <a:off x="5117250" y="2135175"/>
              <a:ext cx="216275" cy="252550"/>
            </a:xfrm>
            <a:custGeom>
              <a:rect b="b" l="l" r="r" t="t"/>
              <a:pathLst>
                <a:path extrusionOk="0" h="10102" w="8651">
                  <a:moveTo>
                    <a:pt x="6020" y="1"/>
                  </a:moveTo>
                  <a:cubicBezTo>
                    <a:pt x="6010" y="1"/>
                    <a:pt x="6000" y="1"/>
                    <a:pt x="5990" y="2"/>
                  </a:cubicBezTo>
                  <a:cubicBezTo>
                    <a:pt x="5840" y="19"/>
                    <a:pt x="5697" y="102"/>
                    <a:pt x="5564" y="169"/>
                  </a:cubicBezTo>
                  <a:cubicBezTo>
                    <a:pt x="5189" y="360"/>
                    <a:pt x="4771" y="459"/>
                    <a:pt x="4353" y="459"/>
                  </a:cubicBezTo>
                  <a:cubicBezTo>
                    <a:pt x="4221" y="459"/>
                    <a:pt x="4088" y="449"/>
                    <a:pt x="3957" y="428"/>
                  </a:cubicBezTo>
                  <a:cubicBezTo>
                    <a:pt x="3614" y="370"/>
                    <a:pt x="3280" y="253"/>
                    <a:pt x="2937" y="219"/>
                  </a:cubicBezTo>
                  <a:cubicBezTo>
                    <a:pt x="2871" y="213"/>
                    <a:pt x="2805" y="211"/>
                    <a:pt x="2740" y="211"/>
                  </a:cubicBezTo>
                  <a:cubicBezTo>
                    <a:pt x="2440" y="211"/>
                    <a:pt x="2146" y="269"/>
                    <a:pt x="1858" y="345"/>
                  </a:cubicBezTo>
                  <a:cubicBezTo>
                    <a:pt x="1489" y="445"/>
                    <a:pt x="1130" y="579"/>
                    <a:pt x="845" y="822"/>
                  </a:cubicBezTo>
                  <a:cubicBezTo>
                    <a:pt x="159" y="1382"/>
                    <a:pt x="25" y="2369"/>
                    <a:pt x="9" y="3248"/>
                  </a:cubicBezTo>
                  <a:cubicBezTo>
                    <a:pt x="0" y="3783"/>
                    <a:pt x="25" y="4319"/>
                    <a:pt x="42" y="4854"/>
                  </a:cubicBezTo>
                  <a:cubicBezTo>
                    <a:pt x="42" y="4929"/>
                    <a:pt x="51" y="5013"/>
                    <a:pt x="117" y="5046"/>
                  </a:cubicBezTo>
                  <a:cubicBezTo>
                    <a:pt x="135" y="5057"/>
                    <a:pt x="153" y="5062"/>
                    <a:pt x="172" y="5062"/>
                  </a:cubicBezTo>
                  <a:cubicBezTo>
                    <a:pt x="239" y="5062"/>
                    <a:pt x="306" y="4999"/>
                    <a:pt x="352" y="4946"/>
                  </a:cubicBezTo>
                  <a:cubicBezTo>
                    <a:pt x="494" y="4787"/>
                    <a:pt x="628" y="4628"/>
                    <a:pt x="762" y="4477"/>
                  </a:cubicBezTo>
                  <a:cubicBezTo>
                    <a:pt x="1080" y="4770"/>
                    <a:pt x="1096" y="5264"/>
                    <a:pt x="1046" y="5699"/>
                  </a:cubicBezTo>
                  <a:cubicBezTo>
                    <a:pt x="937" y="6552"/>
                    <a:pt x="929" y="7740"/>
                    <a:pt x="937" y="8602"/>
                  </a:cubicBezTo>
                  <a:cubicBezTo>
                    <a:pt x="937" y="8987"/>
                    <a:pt x="1063" y="9380"/>
                    <a:pt x="1347" y="9639"/>
                  </a:cubicBezTo>
                  <a:cubicBezTo>
                    <a:pt x="1391" y="9681"/>
                    <a:pt x="1414" y="9696"/>
                    <a:pt x="1427" y="9696"/>
                  </a:cubicBezTo>
                  <a:cubicBezTo>
                    <a:pt x="1458" y="9696"/>
                    <a:pt x="1440" y="9618"/>
                    <a:pt x="1521" y="9618"/>
                  </a:cubicBezTo>
                  <a:cubicBezTo>
                    <a:pt x="1539" y="9618"/>
                    <a:pt x="1561" y="9622"/>
                    <a:pt x="1590" y="9631"/>
                  </a:cubicBezTo>
                  <a:cubicBezTo>
                    <a:pt x="2726" y="9996"/>
                    <a:pt x="3957" y="10102"/>
                    <a:pt x="5159" y="10102"/>
                  </a:cubicBezTo>
                  <a:cubicBezTo>
                    <a:pt x="5390" y="10102"/>
                    <a:pt x="5620" y="10098"/>
                    <a:pt x="5848" y="10091"/>
                  </a:cubicBezTo>
                  <a:cubicBezTo>
                    <a:pt x="6467" y="10066"/>
                    <a:pt x="7145" y="9949"/>
                    <a:pt x="7530" y="9472"/>
                  </a:cubicBezTo>
                  <a:cubicBezTo>
                    <a:pt x="7873" y="9062"/>
                    <a:pt x="7898" y="8468"/>
                    <a:pt x="7814" y="7941"/>
                  </a:cubicBezTo>
                  <a:cubicBezTo>
                    <a:pt x="7672" y="6962"/>
                    <a:pt x="7212" y="6008"/>
                    <a:pt x="7396" y="5038"/>
                  </a:cubicBezTo>
                  <a:cubicBezTo>
                    <a:pt x="7504" y="4469"/>
                    <a:pt x="7822" y="3959"/>
                    <a:pt x="8073" y="3432"/>
                  </a:cubicBezTo>
                  <a:cubicBezTo>
                    <a:pt x="8149" y="3281"/>
                    <a:pt x="8207" y="3122"/>
                    <a:pt x="8249" y="2980"/>
                  </a:cubicBezTo>
                  <a:cubicBezTo>
                    <a:pt x="8651" y="1591"/>
                    <a:pt x="7764" y="604"/>
                    <a:pt x="6383" y="85"/>
                  </a:cubicBezTo>
                  <a:cubicBezTo>
                    <a:pt x="6267" y="47"/>
                    <a:pt x="6144" y="1"/>
                    <a:pt x="60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53250" y="2795475"/>
              <a:ext cx="146000" cy="118400"/>
            </a:xfrm>
            <a:custGeom>
              <a:rect b="b" l="l" r="r" t="t"/>
              <a:pathLst>
                <a:path extrusionOk="0" h="4736" w="5840">
                  <a:moveTo>
                    <a:pt x="4275" y="1"/>
                  </a:moveTo>
                  <a:cubicBezTo>
                    <a:pt x="4317" y="293"/>
                    <a:pt x="4208" y="1607"/>
                    <a:pt x="4091" y="1883"/>
                  </a:cubicBezTo>
                  <a:cubicBezTo>
                    <a:pt x="4091" y="1883"/>
                    <a:pt x="4091" y="1891"/>
                    <a:pt x="4083" y="1900"/>
                  </a:cubicBezTo>
                  <a:cubicBezTo>
                    <a:pt x="4083" y="1916"/>
                    <a:pt x="4075" y="1925"/>
                    <a:pt x="4066" y="1941"/>
                  </a:cubicBezTo>
                  <a:cubicBezTo>
                    <a:pt x="4066" y="1950"/>
                    <a:pt x="4058" y="1958"/>
                    <a:pt x="4058" y="1967"/>
                  </a:cubicBezTo>
                  <a:cubicBezTo>
                    <a:pt x="4049" y="1975"/>
                    <a:pt x="4049" y="1992"/>
                    <a:pt x="4041" y="2000"/>
                  </a:cubicBezTo>
                  <a:cubicBezTo>
                    <a:pt x="4033" y="2008"/>
                    <a:pt x="4033" y="2017"/>
                    <a:pt x="4024" y="2025"/>
                  </a:cubicBezTo>
                  <a:cubicBezTo>
                    <a:pt x="4016" y="2042"/>
                    <a:pt x="4016" y="2050"/>
                    <a:pt x="4008" y="2067"/>
                  </a:cubicBezTo>
                  <a:cubicBezTo>
                    <a:pt x="3999" y="2084"/>
                    <a:pt x="3983" y="2100"/>
                    <a:pt x="3974" y="2117"/>
                  </a:cubicBezTo>
                  <a:cubicBezTo>
                    <a:pt x="3974" y="2125"/>
                    <a:pt x="3966" y="2134"/>
                    <a:pt x="3957" y="2142"/>
                  </a:cubicBezTo>
                  <a:lnTo>
                    <a:pt x="3941" y="2176"/>
                  </a:lnTo>
                  <a:cubicBezTo>
                    <a:pt x="3932" y="2184"/>
                    <a:pt x="3924" y="2192"/>
                    <a:pt x="3924" y="2201"/>
                  </a:cubicBezTo>
                  <a:cubicBezTo>
                    <a:pt x="3916" y="2209"/>
                    <a:pt x="3907" y="2217"/>
                    <a:pt x="3899" y="2234"/>
                  </a:cubicBezTo>
                  <a:cubicBezTo>
                    <a:pt x="3890" y="2243"/>
                    <a:pt x="3890" y="2251"/>
                    <a:pt x="3882" y="2259"/>
                  </a:cubicBezTo>
                  <a:cubicBezTo>
                    <a:pt x="3874" y="2268"/>
                    <a:pt x="3865" y="2276"/>
                    <a:pt x="3857" y="2284"/>
                  </a:cubicBezTo>
                  <a:cubicBezTo>
                    <a:pt x="3849" y="2293"/>
                    <a:pt x="3849" y="2301"/>
                    <a:pt x="3840" y="2310"/>
                  </a:cubicBezTo>
                  <a:cubicBezTo>
                    <a:pt x="3832" y="2318"/>
                    <a:pt x="3824" y="2335"/>
                    <a:pt x="3815" y="2343"/>
                  </a:cubicBezTo>
                  <a:cubicBezTo>
                    <a:pt x="3807" y="2351"/>
                    <a:pt x="3798" y="2360"/>
                    <a:pt x="3798" y="2360"/>
                  </a:cubicBezTo>
                  <a:lnTo>
                    <a:pt x="3765" y="2393"/>
                  </a:lnTo>
                  <a:cubicBezTo>
                    <a:pt x="3757" y="2402"/>
                    <a:pt x="3757" y="2410"/>
                    <a:pt x="3748" y="2410"/>
                  </a:cubicBezTo>
                  <a:cubicBezTo>
                    <a:pt x="3732" y="2427"/>
                    <a:pt x="3715" y="2443"/>
                    <a:pt x="3698" y="2460"/>
                  </a:cubicBezTo>
                  <a:cubicBezTo>
                    <a:pt x="3698" y="2468"/>
                    <a:pt x="3690" y="2468"/>
                    <a:pt x="3690" y="2477"/>
                  </a:cubicBezTo>
                  <a:cubicBezTo>
                    <a:pt x="3673" y="2485"/>
                    <a:pt x="3665" y="2494"/>
                    <a:pt x="3648" y="2510"/>
                  </a:cubicBezTo>
                  <a:cubicBezTo>
                    <a:pt x="3640" y="2510"/>
                    <a:pt x="3640" y="2519"/>
                    <a:pt x="3631" y="2527"/>
                  </a:cubicBezTo>
                  <a:cubicBezTo>
                    <a:pt x="3623" y="2535"/>
                    <a:pt x="3606" y="2544"/>
                    <a:pt x="3598" y="2552"/>
                  </a:cubicBezTo>
                  <a:cubicBezTo>
                    <a:pt x="3589" y="2560"/>
                    <a:pt x="3581" y="2560"/>
                    <a:pt x="3573" y="2569"/>
                  </a:cubicBezTo>
                  <a:cubicBezTo>
                    <a:pt x="3564" y="2577"/>
                    <a:pt x="3556" y="2586"/>
                    <a:pt x="3539" y="2594"/>
                  </a:cubicBezTo>
                  <a:cubicBezTo>
                    <a:pt x="3531" y="2602"/>
                    <a:pt x="3522" y="2602"/>
                    <a:pt x="3514" y="2611"/>
                  </a:cubicBezTo>
                  <a:cubicBezTo>
                    <a:pt x="3506" y="2619"/>
                    <a:pt x="3497" y="2627"/>
                    <a:pt x="3481" y="2636"/>
                  </a:cubicBezTo>
                  <a:cubicBezTo>
                    <a:pt x="3481" y="2636"/>
                    <a:pt x="3472" y="2644"/>
                    <a:pt x="3464" y="2653"/>
                  </a:cubicBezTo>
                  <a:cubicBezTo>
                    <a:pt x="3447" y="2661"/>
                    <a:pt x="3439" y="2661"/>
                    <a:pt x="3422" y="2669"/>
                  </a:cubicBezTo>
                  <a:cubicBezTo>
                    <a:pt x="3414" y="2678"/>
                    <a:pt x="3414" y="2678"/>
                    <a:pt x="3405" y="2686"/>
                  </a:cubicBezTo>
                  <a:cubicBezTo>
                    <a:pt x="3380" y="2694"/>
                    <a:pt x="3363" y="2703"/>
                    <a:pt x="3347" y="2719"/>
                  </a:cubicBezTo>
                  <a:cubicBezTo>
                    <a:pt x="3054" y="2870"/>
                    <a:pt x="2736" y="2929"/>
                    <a:pt x="2418" y="2995"/>
                  </a:cubicBezTo>
                  <a:cubicBezTo>
                    <a:pt x="2284" y="3021"/>
                    <a:pt x="2150" y="3046"/>
                    <a:pt x="2025" y="3088"/>
                  </a:cubicBezTo>
                  <a:cubicBezTo>
                    <a:pt x="1155" y="3322"/>
                    <a:pt x="402" y="3941"/>
                    <a:pt x="0" y="4736"/>
                  </a:cubicBezTo>
                  <a:lnTo>
                    <a:pt x="3966" y="4736"/>
                  </a:lnTo>
                  <a:cubicBezTo>
                    <a:pt x="4175" y="4451"/>
                    <a:pt x="4459" y="4209"/>
                    <a:pt x="4786" y="4066"/>
                  </a:cubicBezTo>
                  <a:cubicBezTo>
                    <a:pt x="4786" y="4284"/>
                    <a:pt x="4786" y="4510"/>
                    <a:pt x="4786" y="4736"/>
                  </a:cubicBezTo>
                  <a:lnTo>
                    <a:pt x="5840" y="4736"/>
                  </a:lnTo>
                  <a:lnTo>
                    <a:pt x="5781" y="101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261550" y="2789825"/>
              <a:ext cx="146025" cy="124900"/>
            </a:xfrm>
            <a:custGeom>
              <a:rect b="b" l="l" r="r" t="t"/>
              <a:pathLst>
                <a:path extrusionOk="0" h="4996" w="5841">
                  <a:moveTo>
                    <a:pt x="76" y="1"/>
                  </a:moveTo>
                  <a:lnTo>
                    <a:pt x="1" y="4995"/>
                  </a:lnTo>
                  <a:lnTo>
                    <a:pt x="1055" y="4995"/>
                  </a:lnTo>
                  <a:cubicBezTo>
                    <a:pt x="1055" y="4778"/>
                    <a:pt x="1055" y="4552"/>
                    <a:pt x="1055" y="4326"/>
                  </a:cubicBezTo>
                  <a:cubicBezTo>
                    <a:pt x="1381" y="4468"/>
                    <a:pt x="1666" y="4711"/>
                    <a:pt x="1875" y="4995"/>
                  </a:cubicBezTo>
                  <a:lnTo>
                    <a:pt x="5840" y="4995"/>
                  </a:lnTo>
                  <a:cubicBezTo>
                    <a:pt x="5438" y="4200"/>
                    <a:pt x="4686" y="3581"/>
                    <a:pt x="3824" y="3347"/>
                  </a:cubicBezTo>
                  <a:cubicBezTo>
                    <a:pt x="3690" y="3305"/>
                    <a:pt x="3556" y="3280"/>
                    <a:pt x="3422" y="3255"/>
                  </a:cubicBezTo>
                  <a:cubicBezTo>
                    <a:pt x="3104" y="3188"/>
                    <a:pt x="2787" y="3129"/>
                    <a:pt x="2502" y="2979"/>
                  </a:cubicBezTo>
                  <a:cubicBezTo>
                    <a:pt x="2477" y="2962"/>
                    <a:pt x="2460" y="2954"/>
                    <a:pt x="2444" y="2945"/>
                  </a:cubicBezTo>
                  <a:cubicBezTo>
                    <a:pt x="2435" y="2937"/>
                    <a:pt x="2427" y="2937"/>
                    <a:pt x="2418" y="2929"/>
                  </a:cubicBezTo>
                  <a:cubicBezTo>
                    <a:pt x="2410" y="2920"/>
                    <a:pt x="2393" y="2912"/>
                    <a:pt x="2385" y="2904"/>
                  </a:cubicBezTo>
                  <a:cubicBezTo>
                    <a:pt x="2377" y="2904"/>
                    <a:pt x="2368" y="2895"/>
                    <a:pt x="2360" y="2895"/>
                  </a:cubicBezTo>
                  <a:cubicBezTo>
                    <a:pt x="2351" y="2887"/>
                    <a:pt x="2335" y="2879"/>
                    <a:pt x="2326" y="2870"/>
                  </a:cubicBezTo>
                  <a:cubicBezTo>
                    <a:pt x="2318" y="2862"/>
                    <a:pt x="2310" y="2853"/>
                    <a:pt x="2301" y="2853"/>
                  </a:cubicBezTo>
                  <a:cubicBezTo>
                    <a:pt x="2293" y="2845"/>
                    <a:pt x="2276" y="2837"/>
                    <a:pt x="2268" y="2828"/>
                  </a:cubicBezTo>
                  <a:cubicBezTo>
                    <a:pt x="2259" y="2820"/>
                    <a:pt x="2251" y="2812"/>
                    <a:pt x="2243" y="2812"/>
                  </a:cubicBezTo>
                  <a:cubicBezTo>
                    <a:pt x="2234" y="2803"/>
                    <a:pt x="2226" y="2795"/>
                    <a:pt x="2218" y="2778"/>
                  </a:cubicBezTo>
                  <a:cubicBezTo>
                    <a:pt x="2209" y="2778"/>
                    <a:pt x="2201" y="2770"/>
                    <a:pt x="2193" y="2761"/>
                  </a:cubicBezTo>
                  <a:cubicBezTo>
                    <a:pt x="2184" y="2753"/>
                    <a:pt x="2167" y="2745"/>
                    <a:pt x="2159" y="2728"/>
                  </a:cubicBezTo>
                  <a:cubicBezTo>
                    <a:pt x="2151" y="2728"/>
                    <a:pt x="2151" y="2720"/>
                    <a:pt x="2142" y="2720"/>
                  </a:cubicBezTo>
                  <a:cubicBezTo>
                    <a:pt x="2126" y="2703"/>
                    <a:pt x="2109" y="2686"/>
                    <a:pt x="2092" y="2669"/>
                  </a:cubicBezTo>
                  <a:cubicBezTo>
                    <a:pt x="2092" y="2661"/>
                    <a:pt x="2084" y="2661"/>
                    <a:pt x="2084" y="2653"/>
                  </a:cubicBezTo>
                  <a:lnTo>
                    <a:pt x="2050" y="2619"/>
                  </a:lnTo>
                  <a:cubicBezTo>
                    <a:pt x="2042" y="2611"/>
                    <a:pt x="2042" y="2602"/>
                    <a:pt x="2034" y="2594"/>
                  </a:cubicBezTo>
                  <a:cubicBezTo>
                    <a:pt x="2025" y="2586"/>
                    <a:pt x="2017" y="2577"/>
                    <a:pt x="2009" y="2569"/>
                  </a:cubicBezTo>
                  <a:cubicBezTo>
                    <a:pt x="2000" y="2561"/>
                    <a:pt x="1992" y="2552"/>
                    <a:pt x="1992" y="2544"/>
                  </a:cubicBezTo>
                  <a:cubicBezTo>
                    <a:pt x="1983" y="2536"/>
                    <a:pt x="1975" y="2519"/>
                    <a:pt x="1967" y="2510"/>
                  </a:cubicBezTo>
                  <a:cubicBezTo>
                    <a:pt x="1958" y="2502"/>
                    <a:pt x="1950" y="2494"/>
                    <a:pt x="1950" y="2485"/>
                  </a:cubicBezTo>
                  <a:cubicBezTo>
                    <a:pt x="1942" y="2477"/>
                    <a:pt x="1933" y="2469"/>
                    <a:pt x="1925" y="2452"/>
                  </a:cubicBezTo>
                  <a:cubicBezTo>
                    <a:pt x="1916" y="2443"/>
                    <a:pt x="1908" y="2435"/>
                    <a:pt x="1908" y="2435"/>
                  </a:cubicBezTo>
                  <a:lnTo>
                    <a:pt x="1883" y="2393"/>
                  </a:lnTo>
                  <a:cubicBezTo>
                    <a:pt x="1883" y="2385"/>
                    <a:pt x="1875" y="2385"/>
                    <a:pt x="1866" y="2377"/>
                  </a:cubicBezTo>
                  <a:cubicBezTo>
                    <a:pt x="1858" y="2360"/>
                    <a:pt x="1850" y="2335"/>
                    <a:pt x="1841" y="2318"/>
                  </a:cubicBezTo>
                  <a:cubicBezTo>
                    <a:pt x="1833" y="2310"/>
                    <a:pt x="1824" y="2293"/>
                    <a:pt x="1816" y="2285"/>
                  </a:cubicBezTo>
                  <a:cubicBezTo>
                    <a:pt x="1816" y="2276"/>
                    <a:pt x="1808" y="2268"/>
                    <a:pt x="1808" y="2259"/>
                  </a:cubicBezTo>
                  <a:cubicBezTo>
                    <a:pt x="1799" y="2243"/>
                    <a:pt x="1791" y="2234"/>
                    <a:pt x="1791" y="2218"/>
                  </a:cubicBezTo>
                  <a:cubicBezTo>
                    <a:pt x="1783" y="2209"/>
                    <a:pt x="1783" y="2201"/>
                    <a:pt x="1774" y="2201"/>
                  </a:cubicBezTo>
                  <a:cubicBezTo>
                    <a:pt x="1774" y="2184"/>
                    <a:pt x="1766" y="2167"/>
                    <a:pt x="1758" y="2159"/>
                  </a:cubicBezTo>
                  <a:cubicBezTo>
                    <a:pt x="1758" y="2151"/>
                    <a:pt x="1758" y="2142"/>
                    <a:pt x="1749" y="2134"/>
                  </a:cubicBezTo>
                  <a:cubicBezTo>
                    <a:pt x="1640" y="1866"/>
                    <a:pt x="1498" y="687"/>
                    <a:pt x="1548" y="394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151750" y="2411900"/>
              <a:ext cx="74275" cy="409950"/>
            </a:xfrm>
            <a:custGeom>
              <a:rect b="b" l="l" r="r" t="t"/>
              <a:pathLst>
                <a:path extrusionOk="0" h="16398" w="2971">
                  <a:moveTo>
                    <a:pt x="1" y="1"/>
                  </a:moveTo>
                  <a:cubicBezTo>
                    <a:pt x="1" y="1356"/>
                    <a:pt x="1" y="14825"/>
                    <a:pt x="59" y="16289"/>
                  </a:cubicBezTo>
                  <a:lnTo>
                    <a:pt x="2034" y="16398"/>
                  </a:lnTo>
                  <a:cubicBezTo>
                    <a:pt x="2117" y="15076"/>
                    <a:pt x="2971" y="1590"/>
                    <a:pt x="2895" y="2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227050" y="2396850"/>
              <a:ext cx="79275" cy="423125"/>
            </a:xfrm>
            <a:custGeom>
              <a:rect b="b" l="l" r="r" t="t"/>
              <a:pathLst>
                <a:path extrusionOk="0" h="16925" w="3171">
                  <a:moveTo>
                    <a:pt x="2903" y="0"/>
                  </a:moveTo>
                  <a:lnTo>
                    <a:pt x="25" y="377"/>
                  </a:lnTo>
                  <a:cubicBezTo>
                    <a:pt x="0" y="1874"/>
                    <a:pt x="1146" y="15410"/>
                    <a:pt x="1331" y="16891"/>
                  </a:cubicBezTo>
                  <a:lnTo>
                    <a:pt x="3171" y="16924"/>
                  </a:lnTo>
                  <a:cubicBezTo>
                    <a:pt x="3171" y="15243"/>
                    <a:pt x="2970" y="154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187925" y="2665175"/>
              <a:ext cx="14775" cy="161075"/>
            </a:xfrm>
            <a:custGeom>
              <a:rect b="b" l="l" r="r" t="t"/>
              <a:pathLst>
                <a:path extrusionOk="0" h="6443" w="591">
                  <a:moveTo>
                    <a:pt x="518" y="1"/>
                  </a:moveTo>
                  <a:cubicBezTo>
                    <a:pt x="480" y="1"/>
                    <a:pt x="440" y="26"/>
                    <a:pt x="436" y="76"/>
                  </a:cubicBezTo>
                  <a:cubicBezTo>
                    <a:pt x="269" y="2167"/>
                    <a:pt x="227" y="4276"/>
                    <a:pt x="9" y="6367"/>
                  </a:cubicBezTo>
                  <a:cubicBezTo>
                    <a:pt x="1" y="6417"/>
                    <a:pt x="37" y="6442"/>
                    <a:pt x="75" y="6442"/>
                  </a:cubicBezTo>
                  <a:cubicBezTo>
                    <a:pt x="114" y="6442"/>
                    <a:pt x="156" y="6417"/>
                    <a:pt x="160" y="6367"/>
                  </a:cubicBezTo>
                  <a:cubicBezTo>
                    <a:pt x="386" y="4276"/>
                    <a:pt x="428" y="2167"/>
                    <a:pt x="587" y="76"/>
                  </a:cubicBezTo>
                  <a:cubicBezTo>
                    <a:pt x="591" y="26"/>
                    <a:pt x="555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199950" y="2488650"/>
              <a:ext cx="14675" cy="158150"/>
            </a:xfrm>
            <a:custGeom>
              <a:rect b="b" l="l" r="r" t="t"/>
              <a:pathLst>
                <a:path extrusionOk="0" h="6326" w="587">
                  <a:moveTo>
                    <a:pt x="513" y="1"/>
                  </a:moveTo>
                  <a:cubicBezTo>
                    <a:pt x="476" y="1"/>
                    <a:pt x="436" y="26"/>
                    <a:pt x="432" y="76"/>
                  </a:cubicBezTo>
                  <a:cubicBezTo>
                    <a:pt x="239" y="2126"/>
                    <a:pt x="189" y="4192"/>
                    <a:pt x="5" y="6250"/>
                  </a:cubicBezTo>
                  <a:cubicBezTo>
                    <a:pt x="1" y="6300"/>
                    <a:pt x="37" y="6325"/>
                    <a:pt x="75" y="6325"/>
                  </a:cubicBezTo>
                  <a:cubicBezTo>
                    <a:pt x="114" y="6325"/>
                    <a:pt x="156" y="6300"/>
                    <a:pt x="164" y="6250"/>
                  </a:cubicBezTo>
                  <a:cubicBezTo>
                    <a:pt x="348" y="4192"/>
                    <a:pt x="390" y="2126"/>
                    <a:pt x="582" y="76"/>
                  </a:cubicBezTo>
                  <a:cubicBezTo>
                    <a:pt x="587" y="26"/>
                    <a:pt x="551" y="1"/>
                    <a:pt x="513" y="1"/>
                  </a:cubicBezTo>
                  <a:close/>
                </a:path>
              </a:pathLst>
            </a:custGeom>
            <a:solidFill>
              <a:srgbClr val="4E2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252550" y="2669925"/>
              <a:ext cx="16675" cy="150725"/>
            </a:xfrm>
            <a:custGeom>
              <a:rect b="b" l="l" r="r" t="t"/>
              <a:pathLst>
                <a:path extrusionOk="0" h="6029" w="667">
                  <a:moveTo>
                    <a:pt x="75" y="1"/>
                  </a:moveTo>
                  <a:cubicBezTo>
                    <a:pt x="37" y="1"/>
                    <a:pt x="1" y="24"/>
                    <a:pt x="9" y="70"/>
                  </a:cubicBezTo>
                  <a:cubicBezTo>
                    <a:pt x="202" y="2036"/>
                    <a:pt x="285" y="4002"/>
                    <a:pt x="511" y="5960"/>
                  </a:cubicBezTo>
                  <a:cubicBezTo>
                    <a:pt x="515" y="6006"/>
                    <a:pt x="555" y="6029"/>
                    <a:pt x="593" y="6029"/>
                  </a:cubicBezTo>
                  <a:cubicBezTo>
                    <a:pt x="631" y="6029"/>
                    <a:pt x="666" y="6006"/>
                    <a:pt x="662" y="5960"/>
                  </a:cubicBezTo>
                  <a:cubicBezTo>
                    <a:pt x="436" y="4002"/>
                    <a:pt x="361" y="2028"/>
                    <a:pt x="160" y="70"/>
                  </a:cubicBezTo>
                  <a:cubicBezTo>
                    <a:pt x="156" y="24"/>
                    <a:pt x="114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234900" y="2485900"/>
              <a:ext cx="19775" cy="165700"/>
            </a:xfrm>
            <a:custGeom>
              <a:rect b="b" l="l" r="r" t="t"/>
              <a:pathLst>
                <a:path extrusionOk="0" h="6628" w="791">
                  <a:moveTo>
                    <a:pt x="73" y="0"/>
                  </a:moveTo>
                  <a:cubicBezTo>
                    <a:pt x="36" y="0"/>
                    <a:pt x="0" y="23"/>
                    <a:pt x="4" y="69"/>
                  </a:cubicBezTo>
                  <a:cubicBezTo>
                    <a:pt x="255" y="2228"/>
                    <a:pt x="464" y="4394"/>
                    <a:pt x="632" y="6553"/>
                  </a:cubicBezTo>
                  <a:cubicBezTo>
                    <a:pt x="636" y="6603"/>
                    <a:pt x="676" y="6628"/>
                    <a:pt x="714" y="6628"/>
                  </a:cubicBezTo>
                  <a:cubicBezTo>
                    <a:pt x="753" y="6628"/>
                    <a:pt x="791" y="6603"/>
                    <a:pt x="791" y="6553"/>
                  </a:cubicBezTo>
                  <a:cubicBezTo>
                    <a:pt x="615" y="4394"/>
                    <a:pt x="414" y="2228"/>
                    <a:pt x="155" y="69"/>
                  </a:cubicBezTo>
                  <a:cubicBezTo>
                    <a:pt x="151" y="23"/>
                    <a:pt x="11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151750" y="2374475"/>
              <a:ext cx="147475" cy="116500"/>
            </a:xfrm>
            <a:custGeom>
              <a:rect b="b" l="l" r="r" t="t"/>
              <a:pathLst>
                <a:path extrusionOk="0" h="4660" w="5899">
                  <a:moveTo>
                    <a:pt x="1" y="0"/>
                  </a:moveTo>
                  <a:lnTo>
                    <a:pt x="1" y="2368"/>
                  </a:lnTo>
                  <a:cubicBezTo>
                    <a:pt x="1" y="3631"/>
                    <a:pt x="1030" y="4660"/>
                    <a:pt x="2293" y="4660"/>
                  </a:cubicBezTo>
                  <a:lnTo>
                    <a:pt x="3615" y="4660"/>
                  </a:lnTo>
                  <a:cubicBezTo>
                    <a:pt x="4870" y="4660"/>
                    <a:pt x="5899" y="3631"/>
                    <a:pt x="5899" y="236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204800" y="2481325"/>
              <a:ext cx="50100" cy="12850"/>
            </a:xfrm>
            <a:custGeom>
              <a:rect b="b" l="l" r="r" t="t"/>
              <a:pathLst>
                <a:path extrusionOk="0" h="514" w="2004">
                  <a:moveTo>
                    <a:pt x="1886" y="0"/>
                  </a:moveTo>
                  <a:cubicBezTo>
                    <a:pt x="1869" y="0"/>
                    <a:pt x="1852" y="6"/>
                    <a:pt x="1836" y="18"/>
                  </a:cubicBezTo>
                  <a:cubicBezTo>
                    <a:pt x="1627" y="202"/>
                    <a:pt x="1334" y="277"/>
                    <a:pt x="1066" y="327"/>
                  </a:cubicBezTo>
                  <a:cubicBezTo>
                    <a:pt x="917" y="352"/>
                    <a:pt x="766" y="364"/>
                    <a:pt x="617" y="364"/>
                  </a:cubicBezTo>
                  <a:cubicBezTo>
                    <a:pt x="455" y="364"/>
                    <a:pt x="294" y="349"/>
                    <a:pt x="137" y="319"/>
                  </a:cubicBezTo>
                  <a:cubicBezTo>
                    <a:pt x="132" y="318"/>
                    <a:pt x="127" y="318"/>
                    <a:pt x="121" y="318"/>
                  </a:cubicBezTo>
                  <a:cubicBezTo>
                    <a:pt x="33" y="318"/>
                    <a:pt x="1" y="446"/>
                    <a:pt x="96" y="470"/>
                  </a:cubicBezTo>
                  <a:cubicBezTo>
                    <a:pt x="259" y="499"/>
                    <a:pt x="428" y="514"/>
                    <a:pt x="598" y="514"/>
                  </a:cubicBezTo>
                  <a:cubicBezTo>
                    <a:pt x="767" y="514"/>
                    <a:pt x="936" y="499"/>
                    <a:pt x="1100" y="470"/>
                  </a:cubicBezTo>
                  <a:cubicBezTo>
                    <a:pt x="1401" y="419"/>
                    <a:pt x="1710" y="327"/>
                    <a:pt x="1944" y="127"/>
                  </a:cubicBezTo>
                  <a:cubicBezTo>
                    <a:pt x="2004" y="74"/>
                    <a:pt x="1949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041325" y="2178700"/>
              <a:ext cx="108775" cy="243900"/>
            </a:xfrm>
            <a:custGeom>
              <a:rect b="b" l="l" r="r" t="t"/>
              <a:pathLst>
                <a:path extrusionOk="0" h="9756" w="4351">
                  <a:moveTo>
                    <a:pt x="3213" y="1"/>
                  </a:moveTo>
                  <a:lnTo>
                    <a:pt x="310" y="3314"/>
                  </a:lnTo>
                  <a:cubicBezTo>
                    <a:pt x="26" y="3640"/>
                    <a:pt x="1" y="4184"/>
                    <a:pt x="260" y="4577"/>
                  </a:cubicBezTo>
                  <a:lnTo>
                    <a:pt x="3899" y="9755"/>
                  </a:lnTo>
                  <a:lnTo>
                    <a:pt x="4351" y="8860"/>
                  </a:lnTo>
                  <a:lnTo>
                    <a:pt x="1941" y="4142"/>
                  </a:lnTo>
                  <a:lnTo>
                    <a:pt x="3021" y="2921"/>
                  </a:lnTo>
                  <a:cubicBezTo>
                    <a:pt x="2895" y="2168"/>
                    <a:pt x="2887" y="1415"/>
                    <a:pt x="3037" y="670"/>
                  </a:cubicBezTo>
                  <a:cubicBezTo>
                    <a:pt x="3079" y="436"/>
                    <a:pt x="3146" y="210"/>
                    <a:pt x="3213" y="1"/>
                  </a:cubicBezTo>
                  <a:close/>
                </a:path>
              </a:pathLst>
            </a:custGeom>
            <a:solidFill>
              <a:srgbClr val="C44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130000" y="2394350"/>
              <a:ext cx="61300" cy="56075"/>
            </a:xfrm>
            <a:custGeom>
              <a:rect b="b" l="l" r="r" t="t"/>
              <a:pathLst>
                <a:path extrusionOk="0" h="2243" w="2452">
                  <a:moveTo>
                    <a:pt x="687" y="0"/>
                  </a:moveTo>
                  <a:lnTo>
                    <a:pt x="1" y="502"/>
                  </a:lnTo>
                  <a:cubicBezTo>
                    <a:pt x="1" y="502"/>
                    <a:pt x="934" y="2160"/>
                    <a:pt x="1120" y="2160"/>
                  </a:cubicBezTo>
                  <a:cubicBezTo>
                    <a:pt x="1124" y="2160"/>
                    <a:pt x="1127" y="2160"/>
                    <a:pt x="1130" y="2158"/>
                  </a:cubicBezTo>
                  <a:cubicBezTo>
                    <a:pt x="1289" y="2091"/>
                    <a:pt x="955" y="1431"/>
                    <a:pt x="954" y="1431"/>
                  </a:cubicBezTo>
                  <a:lnTo>
                    <a:pt x="954" y="1431"/>
                  </a:lnTo>
                  <a:cubicBezTo>
                    <a:pt x="955" y="1431"/>
                    <a:pt x="1425" y="2243"/>
                    <a:pt x="1559" y="2243"/>
                  </a:cubicBezTo>
                  <a:cubicBezTo>
                    <a:pt x="1561" y="2243"/>
                    <a:pt x="1563" y="2242"/>
                    <a:pt x="1565" y="2242"/>
                  </a:cubicBezTo>
                  <a:cubicBezTo>
                    <a:pt x="1766" y="2192"/>
                    <a:pt x="1206" y="1256"/>
                    <a:pt x="1205" y="1255"/>
                  </a:cubicBezTo>
                  <a:lnTo>
                    <a:pt x="1205" y="1255"/>
                  </a:lnTo>
                  <a:cubicBezTo>
                    <a:pt x="1206" y="1256"/>
                    <a:pt x="1760" y="2139"/>
                    <a:pt x="1977" y="2139"/>
                  </a:cubicBezTo>
                  <a:cubicBezTo>
                    <a:pt x="1992" y="2139"/>
                    <a:pt x="2005" y="2134"/>
                    <a:pt x="2017" y="2125"/>
                  </a:cubicBezTo>
                  <a:cubicBezTo>
                    <a:pt x="2184" y="1974"/>
                    <a:pt x="1440" y="1046"/>
                    <a:pt x="1440" y="1046"/>
                  </a:cubicBezTo>
                  <a:lnTo>
                    <a:pt x="1440" y="1046"/>
                  </a:lnTo>
                  <a:cubicBezTo>
                    <a:pt x="1440" y="1046"/>
                    <a:pt x="2073" y="1750"/>
                    <a:pt x="2281" y="1750"/>
                  </a:cubicBezTo>
                  <a:cubicBezTo>
                    <a:pt x="2300" y="1750"/>
                    <a:pt x="2315" y="1744"/>
                    <a:pt x="2326" y="1732"/>
                  </a:cubicBezTo>
                  <a:cubicBezTo>
                    <a:pt x="2452" y="1581"/>
                    <a:pt x="1431" y="552"/>
                    <a:pt x="1431" y="552"/>
                  </a:cubicBezTo>
                  <a:lnTo>
                    <a:pt x="1431" y="552"/>
                  </a:lnTo>
                  <a:cubicBezTo>
                    <a:pt x="1431" y="552"/>
                    <a:pt x="1615" y="571"/>
                    <a:pt x="1802" y="571"/>
                  </a:cubicBezTo>
                  <a:cubicBezTo>
                    <a:pt x="1990" y="571"/>
                    <a:pt x="2180" y="552"/>
                    <a:pt x="2192" y="477"/>
                  </a:cubicBezTo>
                  <a:cubicBezTo>
                    <a:pt x="2234" y="234"/>
                    <a:pt x="687" y="0"/>
                    <a:pt x="687" y="0"/>
                  </a:cubicBezTo>
                  <a:close/>
                </a:path>
              </a:pathLst>
            </a:custGeom>
            <a:solidFill>
              <a:srgbClr val="C44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150500" y="2411900"/>
              <a:ext cx="59625" cy="54875"/>
            </a:xfrm>
            <a:custGeom>
              <a:rect b="b" l="l" r="r" t="t"/>
              <a:pathLst>
                <a:path extrusionOk="0" h="2195" w="2385">
                  <a:moveTo>
                    <a:pt x="979" y="1"/>
                  </a:moveTo>
                  <a:lnTo>
                    <a:pt x="0" y="1356"/>
                  </a:lnTo>
                  <a:lnTo>
                    <a:pt x="536" y="1900"/>
                  </a:lnTo>
                  <a:cubicBezTo>
                    <a:pt x="730" y="2097"/>
                    <a:pt x="984" y="2194"/>
                    <a:pt x="1238" y="2194"/>
                  </a:cubicBezTo>
                  <a:cubicBezTo>
                    <a:pt x="1533" y="2194"/>
                    <a:pt x="1827" y="2064"/>
                    <a:pt x="2025" y="1808"/>
                  </a:cubicBezTo>
                  <a:lnTo>
                    <a:pt x="2385" y="134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090675" y="2147550"/>
              <a:ext cx="68625" cy="132600"/>
            </a:xfrm>
            <a:custGeom>
              <a:rect b="b" l="l" r="r" t="t"/>
              <a:pathLst>
                <a:path extrusionOk="0" h="5304" w="2745">
                  <a:moveTo>
                    <a:pt x="2469" y="0"/>
                  </a:moveTo>
                  <a:cubicBezTo>
                    <a:pt x="1749" y="151"/>
                    <a:pt x="904" y="1021"/>
                    <a:pt x="503" y="1791"/>
                  </a:cubicBezTo>
                  <a:cubicBezTo>
                    <a:pt x="101" y="2560"/>
                    <a:pt x="1" y="3522"/>
                    <a:pt x="402" y="4284"/>
                  </a:cubicBezTo>
                  <a:cubicBezTo>
                    <a:pt x="724" y="4881"/>
                    <a:pt x="1392" y="5304"/>
                    <a:pt x="2056" y="5304"/>
                  </a:cubicBezTo>
                  <a:cubicBezTo>
                    <a:pt x="2238" y="5304"/>
                    <a:pt x="2420" y="5272"/>
                    <a:pt x="2594" y="5204"/>
                  </a:cubicBezTo>
                  <a:cubicBezTo>
                    <a:pt x="2628" y="3698"/>
                    <a:pt x="2628" y="2125"/>
                    <a:pt x="2603" y="619"/>
                  </a:cubicBezTo>
                  <a:cubicBezTo>
                    <a:pt x="2603" y="335"/>
                    <a:pt x="2745" y="84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196725" y="2086275"/>
              <a:ext cx="65700" cy="72875"/>
            </a:xfrm>
            <a:custGeom>
              <a:rect b="b" l="l" r="r" t="t"/>
              <a:pathLst>
                <a:path extrusionOk="0" h="2915" w="2628">
                  <a:moveTo>
                    <a:pt x="1933" y="0"/>
                  </a:moveTo>
                  <a:lnTo>
                    <a:pt x="787" y="920"/>
                  </a:lnTo>
                  <a:cubicBezTo>
                    <a:pt x="829" y="1322"/>
                    <a:pt x="611" y="1623"/>
                    <a:pt x="419" y="1975"/>
                  </a:cubicBezTo>
                  <a:cubicBezTo>
                    <a:pt x="318" y="2159"/>
                    <a:pt x="201" y="2343"/>
                    <a:pt x="0" y="2418"/>
                  </a:cubicBezTo>
                  <a:cubicBezTo>
                    <a:pt x="303" y="2760"/>
                    <a:pt x="766" y="2914"/>
                    <a:pt x="1219" y="2914"/>
                  </a:cubicBezTo>
                  <a:cubicBezTo>
                    <a:pt x="1253" y="2914"/>
                    <a:pt x="1288" y="2913"/>
                    <a:pt x="1322" y="2912"/>
                  </a:cubicBezTo>
                  <a:cubicBezTo>
                    <a:pt x="1807" y="2886"/>
                    <a:pt x="2351" y="2652"/>
                    <a:pt x="2627" y="2259"/>
                  </a:cubicBezTo>
                  <a:cubicBezTo>
                    <a:pt x="2092" y="2025"/>
                    <a:pt x="1874" y="577"/>
                    <a:pt x="1933" y="0"/>
                  </a:cubicBezTo>
                  <a:close/>
                </a:path>
              </a:pathLst>
            </a:custGeom>
            <a:solidFill>
              <a:srgbClr val="C44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187300" y="2028900"/>
              <a:ext cx="56925" cy="89275"/>
            </a:xfrm>
            <a:custGeom>
              <a:rect b="b" l="l" r="r" t="t"/>
              <a:pathLst>
                <a:path extrusionOk="0" h="3571" w="2277">
                  <a:moveTo>
                    <a:pt x="1073" y="0"/>
                  </a:moveTo>
                  <a:cubicBezTo>
                    <a:pt x="1048" y="0"/>
                    <a:pt x="1022" y="1"/>
                    <a:pt x="996" y="3"/>
                  </a:cubicBezTo>
                  <a:cubicBezTo>
                    <a:pt x="428" y="53"/>
                    <a:pt x="1" y="555"/>
                    <a:pt x="51" y="1124"/>
                  </a:cubicBezTo>
                  <a:lnTo>
                    <a:pt x="168" y="2621"/>
                  </a:lnTo>
                  <a:cubicBezTo>
                    <a:pt x="216" y="3152"/>
                    <a:pt x="669" y="3571"/>
                    <a:pt x="1193" y="3571"/>
                  </a:cubicBezTo>
                  <a:cubicBezTo>
                    <a:pt x="1222" y="3571"/>
                    <a:pt x="1251" y="3569"/>
                    <a:pt x="1281" y="3567"/>
                  </a:cubicBezTo>
                  <a:cubicBezTo>
                    <a:pt x="1850" y="3525"/>
                    <a:pt x="2276" y="3023"/>
                    <a:pt x="2235" y="2454"/>
                  </a:cubicBezTo>
                  <a:lnTo>
                    <a:pt x="2117" y="957"/>
                  </a:lnTo>
                  <a:cubicBezTo>
                    <a:pt x="2069" y="414"/>
                    <a:pt x="1610" y="0"/>
                    <a:pt x="1073" y="0"/>
                  </a:cubicBezTo>
                  <a:close/>
                </a:path>
              </a:pathLst>
            </a:custGeom>
            <a:solidFill>
              <a:srgbClr val="C44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189600" y="2028900"/>
              <a:ext cx="52525" cy="47350"/>
            </a:xfrm>
            <a:custGeom>
              <a:rect b="b" l="l" r="r" t="t"/>
              <a:pathLst>
                <a:path extrusionOk="0" h="1894" w="2101">
                  <a:moveTo>
                    <a:pt x="981" y="0"/>
                  </a:moveTo>
                  <a:cubicBezTo>
                    <a:pt x="956" y="0"/>
                    <a:pt x="930" y="1"/>
                    <a:pt x="904" y="3"/>
                  </a:cubicBezTo>
                  <a:cubicBezTo>
                    <a:pt x="478" y="45"/>
                    <a:pt x="126" y="338"/>
                    <a:pt x="1" y="731"/>
                  </a:cubicBezTo>
                  <a:cubicBezTo>
                    <a:pt x="70" y="777"/>
                    <a:pt x="166" y="816"/>
                    <a:pt x="291" y="816"/>
                  </a:cubicBezTo>
                  <a:cubicBezTo>
                    <a:pt x="303" y="816"/>
                    <a:pt x="315" y="815"/>
                    <a:pt x="327" y="814"/>
                  </a:cubicBezTo>
                  <a:cubicBezTo>
                    <a:pt x="570" y="798"/>
                    <a:pt x="787" y="697"/>
                    <a:pt x="996" y="572"/>
                  </a:cubicBezTo>
                  <a:cubicBezTo>
                    <a:pt x="1066" y="526"/>
                    <a:pt x="1146" y="505"/>
                    <a:pt x="1225" y="505"/>
                  </a:cubicBezTo>
                  <a:cubicBezTo>
                    <a:pt x="1421" y="505"/>
                    <a:pt x="1612" y="638"/>
                    <a:pt x="1624" y="865"/>
                  </a:cubicBezTo>
                  <a:cubicBezTo>
                    <a:pt x="1641" y="1107"/>
                    <a:pt x="1557" y="1400"/>
                    <a:pt x="1699" y="1618"/>
                  </a:cubicBezTo>
                  <a:cubicBezTo>
                    <a:pt x="1791" y="1751"/>
                    <a:pt x="1942" y="1843"/>
                    <a:pt x="2101" y="1894"/>
                  </a:cubicBezTo>
                  <a:lnTo>
                    <a:pt x="2025" y="957"/>
                  </a:lnTo>
                  <a:cubicBezTo>
                    <a:pt x="1977" y="414"/>
                    <a:pt x="1518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237075" y="2070350"/>
              <a:ext cx="20750" cy="19950"/>
            </a:xfrm>
            <a:custGeom>
              <a:rect b="b" l="l" r="r" t="t"/>
              <a:pathLst>
                <a:path extrusionOk="0" h="798" w="830">
                  <a:moveTo>
                    <a:pt x="410" y="0"/>
                  </a:moveTo>
                  <a:cubicBezTo>
                    <a:pt x="399" y="0"/>
                    <a:pt x="388" y="1"/>
                    <a:pt x="377" y="1"/>
                  </a:cubicBezTo>
                  <a:cubicBezTo>
                    <a:pt x="160" y="18"/>
                    <a:pt x="1" y="211"/>
                    <a:pt x="18" y="428"/>
                  </a:cubicBezTo>
                  <a:cubicBezTo>
                    <a:pt x="34" y="636"/>
                    <a:pt x="209" y="797"/>
                    <a:pt x="414" y="797"/>
                  </a:cubicBezTo>
                  <a:cubicBezTo>
                    <a:pt x="424" y="797"/>
                    <a:pt x="434" y="797"/>
                    <a:pt x="444" y="796"/>
                  </a:cubicBezTo>
                  <a:cubicBezTo>
                    <a:pt x="662" y="779"/>
                    <a:pt x="829" y="587"/>
                    <a:pt x="812" y="370"/>
                  </a:cubicBezTo>
                  <a:cubicBezTo>
                    <a:pt x="796" y="155"/>
                    <a:pt x="621" y="0"/>
                    <a:pt x="410" y="0"/>
                  </a:cubicBezTo>
                  <a:close/>
                </a:path>
              </a:pathLst>
            </a:custGeom>
            <a:solidFill>
              <a:srgbClr val="C44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969375" y="2167625"/>
              <a:ext cx="355575" cy="110475"/>
            </a:xfrm>
            <a:custGeom>
              <a:rect b="b" l="l" r="r" t="t"/>
              <a:pathLst>
                <a:path extrusionOk="0" h="4419" w="14223">
                  <a:moveTo>
                    <a:pt x="13468" y="2569"/>
                  </a:moveTo>
                  <a:lnTo>
                    <a:pt x="13468" y="2569"/>
                  </a:lnTo>
                  <a:cubicBezTo>
                    <a:pt x="13459" y="2572"/>
                    <a:pt x="13450" y="2574"/>
                    <a:pt x="13441" y="2577"/>
                  </a:cubicBezTo>
                  <a:lnTo>
                    <a:pt x="13445" y="2577"/>
                  </a:lnTo>
                  <a:lnTo>
                    <a:pt x="13470" y="2569"/>
                  </a:lnTo>
                  <a:close/>
                  <a:moveTo>
                    <a:pt x="625" y="1"/>
                  </a:moveTo>
                  <a:cubicBezTo>
                    <a:pt x="397" y="1"/>
                    <a:pt x="186" y="137"/>
                    <a:pt x="109" y="360"/>
                  </a:cubicBezTo>
                  <a:cubicBezTo>
                    <a:pt x="1" y="653"/>
                    <a:pt x="143" y="971"/>
                    <a:pt x="427" y="1071"/>
                  </a:cubicBezTo>
                  <a:lnTo>
                    <a:pt x="9278" y="4359"/>
                  </a:lnTo>
                  <a:cubicBezTo>
                    <a:pt x="9384" y="4398"/>
                    <a:pt x="9495" y="4419"/>
                    <a:pt x="9607" y="4419"/>
                  </a:cubicBezTo>
                  <a:cubicBezTo>
                    <a:pt x="9735" y="4419"/>
                    <a:pt x="9865" y="4392"/>
                    <a:pt x="9989" y="4334"/>
                  </a:cubicBezTo>
                  <a:lnTo>
                    <a:pt x="10098" y="4284"/>
                  </a:lnTo>
                  <a:lnTo>
                    <a:pt x="11855" y="3372"/>
                  </a:lnTo>
                  <a:lnTo>
                    <a:pt x="12725" y="2920"/>
                  </a:lnTo>
                  <a:lnTo>
                    <a:pt x="13160" y="2711"/>
                  </a:lnTo>
                  <a:lnTo>
                    <a:pt x="13361" y="2611"/>
                  </a:lnTo>
                  <a:lnTo>
                    <a:pt x="13425" y="2582"/>
                  </a:lnTo>
                  <a:lnTo>
                    <a:pt x="13425" y="2582"/>
                  </a:lnTo>
                  <a:cubicBezTo>
                    <a:pt x="13430" y="2580"/>
                    <a:pt x="13435" y="2579"/>
                    <a:pt x="13441" y="2577"/>
                  </a:cubicBezTo>
                  <a:lnTo>
                    <a:pt x="13434" y="2577"/>
                  </a:lnTo>
                  <a:lnTo>
                    <a:pt x="13453" y="2569"/>
                  </a:lnTo>
                  <a:lnTo>
                    <a:pt x="13468" y="2569"/>
                  </a:lnTo>
                  <a:cubicBezTo>
                    <a:pt x="13905" y="2430"/>
                    <a:pt x="14223" y="2021"/>
                    <a:pt x="14223" y="1540"/>
                  </a:cubicBezTo>
                  <a:cubicBezTo>
                    <a:pt x="14223" y="946"/>
                    <a:pt x="13737" y="469"/>
                    <a:pt x="13143" y="469"/>
                  </a:cubicBezTo>
                  <a:cubicBezTo>
                    <a:pt x="13085" y="469"/>
                    <a:pt x="13018" y="469"/>
                    <a:pt x="12959" y="477"/>
                  </a:cubicBezTo>
                  <a:lnTo>
                    <a:pt x="12917" y="486"/>
                  </a:lnTo>
                  <a:lnTo>
                    <a:pt x="12901" y="494"/>
                  </a:lnTo>
                  <a:lnTo>
                    <a:pt x="12867" y="502"/>
                  </a:lnTo>
                  <a:lnTo>
                    <a:pt x="12817" y="511"/>
                  </a:lnTo>
                  <a:lnTo>
                    <a:pt x="12784" y="528"/>
                  </a:lnTo>
                  <a:lnTo>
                    <a:pt x="12733" y="536"/>
                  </a:lnTo>
                  <a:lnTo>
                    <a:pt x="12700" y="553"/>
                  </a:lnTo>
                  <a:lnTo>
                    <a:pt x="12608" y="594"/>
                  </a:lnTo>
                  <a:lnTo>
                    <a:pt x="12466" y="653"/>
                  </a:lnTo>
                  <a:lnTo>
                    <a:pt x="12223" y="770"/>
                  </a:lnTo>
                  <a:lnTo>
                    <a:pt x="11763" y="996"/>
                  </a:lnTo>
                  <a:lnTo>
                    <a:pt x="10868" y="1456"/>
                  </a:lnTo>
                  <a:lnTo>
                    <a:pt x="9457" y="2195"/>
                  </a:lnTo>
                  <a:lnTo>
                    <a:pt x="9457" y="2195"/>
                  </a:lnTo>
                  <a:lnTo>
                    <a:pt x="762" y="17"/>
                  </a:lnTo>
                  <a:cubicBezTo>
                    <a:pt x="716" y="6"/>
                    <a:pt x="670" y="1"/>
                    <a:pt x="625" y="1"/>
                  </a:cubicBezTo>
                  <a:close/>
                </a:path>
              </a:pathLst>
            </a:custGeom>
            <a:solidFill>
              <a:srgbClr val="C44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946175" y="2118450"/>
              <a:ext cx="62975" cy="82875"/>
            </a:xfrm>
            <a:custGeom>
              <a:rect b="b" l="l" r="r" t="t"/>
              <a:pathLst>
                <a:path extrusionOk="0" h="3315" w="2519">
                  <a:moveTo>
                    <a:pt x="1583" y="1"/>
                  </a:moveTo>
                  <a:cubicBezTo>
                    <a:pt x="1491" y="1"/>
                    <a:pt x="1405" y="93"/>
                    <a:pt x="1355" y="186"/>
                  </a:cubicBezTo>
                  <a:cubicBezTo>
                    <a:pt x="1213" y="428"/>
                    <a:pt x="1146" y="713"/>
                    <a:pt x="1163" y="997"/>
                  </a:cubicBezTo>
                  <a:cubicBezTo>
                    <a:pt x="1133" y="1004"/>
                    <a:pt x="1103" y="1007"/>
                    <a:pt x="1072" y="1007"/>
                  </a:cubicBezTo>
                  <a:cubicBezTo>
                    <a:pt x="955" y="1007"/>
                    <a:pt x="832" y="965"/>
                    <a:pt x="720" y="939"/>
                  </a:cubicBezTo>
                  <a:cubicBezTo>
                    <a:pt x="614" y="907"/>
                    <a:pt x="503" y="876"/>
                    <a:pt x="391" y="876"/>
                  </a:cubicBezTo>
                  <a:cubicBezTo>
                    <a:pt x="353" y="876"/>
                    <a:pt x="315" y="880"/>
                    <a:pt x="276" y="888"/>
                  </a:cubicBezTo>
                  <a:cubicBezTo>
                    <a:pt x="134" y="913"/>
                    <a:pt x="0" y="1047"/>
                    <a:pt x="17" y="1189"/>
                  </a:cubicBezTo>
                  <a:cubicBezTo>
                    <a:pt x="34" y="1399"/>
                    <a:pt x="285" y="1466"/>
                    <a:pt x="485" y="1491"/>
                  </a:cubicBezTo>
                  <a:cubicBezTo>
                    <a:pt x="477" y="1490"/>
                    <a:pt x="468" y="1489"/>
                    <a:pt x="460" y="1489"/>
                  </a:cubicBezTo>
                  <a:cubicBezTo>
                    <a:pt x="317" y="1489"/>
                    <a:pt x="173" y="1616"/>
                    <a:pt x="134" y="1758"/>
                  </a:cubicBezTo>
                  <a:cubicBezTo>
                    <a:pt x="101" y="1909"/>
                    <a:pt x="184" y="2085"/>
                    <a:pt x="335" y="2143"/>
                  </a:cubicBezTo>
                  <a:cubicBezTo>
                    <a:pt x="92" y="2361"/>
                    <a:pt x="159" y="2704"/>
                    <a:pt x="435" y="2879"/>
                  </a:cubicBezTo>
                  <a:cubicBezTo>
                    <a:pt x="552" y="2946"/>
                    <a:pt x="686" y="2971"/>
                    <a:pt x="812" y="2996"/>
                  </a:cubicBezTo>
                  <a:cubicBezTo>
                    <a:pt x="1380" y="3105"/>
                    <a:pt x="1949" y="3214"/>
                    <a:pt x="2518" y="3314"/>
                  </a:cubicBezTo>
                  <a:cubicBezTo>
                    <a:pt x="2510" y="2938"/>
                    <a:pt x="2343" y="2603"/>
                    <a:pt x="1983" y="2453"/>
                  </a:cubicBezTo>
                  <a:cubicBezTo>
                    <a:pt x="2133" y="2152"/>
                    <a:pt x="1941" y="1800"/>
                    <a:pt x="1807" y="1491"/>
                  </a:cubicBezTo>
                  <a:cubicBezTo>
                    <a:pt x="1615" y="1031"/>
                    <a:pt x="1548" y="503"/>
                    <a:pt x="1631" y="10"/>
                  </a:cubicBezTo>
                  <a:cubicBezTo>
                    <a:pt x="1615" y="4"/>
                    <a:pt x="1599" y="1"/>
                    <a:pt x="1583" y="1"/>
                  </a:cubicBezTo>
                  <a:close/>
                </a:path>
              </a:pathLst>
            </a:custGeom>
            <a:solidFill>
              <a:srgbClr val="C44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178950" y="1950325"/>
              <a:ext cx="82000" cy="82225"/>
            </a:xfrm>
            <a:custGeom>
              <a:rect b="b" l="l" r="r" t="t"/>
              <a:pathLst>
                <a:path extrusionOk="0" h="3289" w="3280">
                  <a:moveTo>
                    <a:pt x="1640" y="0"/>
                  </a:moveTo>
                  <a:cubicBezTo>
                    <a:pt x="736" y="0"/>
                    <a:pt x="0" y="737"/>
                    <a:pt x="0" y="1649"/>
                  </a:cubicBezTo>
                  <a:cubicBezTo>
                    <a:pt x="0" y="2552"/>
                    <a:pt x="736" y="3288"/>
                    <a:pt x="1640" y="3288"/>
                  </a:cubicBezTo>
                  <a:cubicBezTo>
                    <a:pt x="2543" y="3288"/>
                    <a:pt x="3280" y="2552"/>
                    <a:pt x="3280" y="1649"/>
                  </a:cubicBezTo>
                  <a:cubicBezTo>
                    <a:pt x="3280" y="737"/>
                    <a:pt x="2543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150500" y="1814375"/>
              <a:ext cx="141825" cy="141200"/>
            </a:xfrm>
            <a:custGeom>
              <a:rect b="b" l="l" r="r" t="t"/>
              <a:pathLst>
                <a:path extrusionOk="0" h="5648" w="5673">
                  <a:moveTo>
                    <a:pt x="2831" y="1"/>
                  </a:moveTo>
                  <a:cubicBezTo>
                    <a:pt x="1280" y="1"/>
                    <a:pt x="26" y="1249"/>
                    <a:pt x="17" y="2803"/>
                  </a:cubicBezTo>
                  <a:cubicBezTo>
                    <a:pt x="0" y="4359"/>
                    <a:pt x="1255" y="5639"/>
                    <a:pt x="2820" y="5648"/>
                  </a:cubicBezTo>
                  <a:cubicBezTo>
                    <a:pt x="2825" y="5648"/>
                    <a:pt x="2830" y="5648"/>
                    <a:pt x="2835" y="5648"/>
                  </a:cubicBezTo>
                  <a:cubicBezTo>
                    <a:pt x="4384" y="5648"/>
                    <a:pt x="5647" y="4396"/>
                    <a:pt x="5664" y="2845"/>
                  </a:cubicBezTo>
                  <a:cubicBezTo>
                    <a:pt x="5672" y="1289"/>
                    <a:pt x="4418" y="9"/>
                    <a:pt x="2862" y="1"/>
                  </a:cubicBezTo>
                  <a:cubicBezTo>
                    <a:pt x="2851" y="1"/>
                    <a:pt x="2841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201125" y="2092325"/>
              <a:ext cx="15275" cy="7150"/>
            </a:xfrm>
            <a:custGeom>
              <a:rect b="b" l="l" r="r" t="t"/>
              <a:pathLst>
                <a:path extrusionOk="0" h="286" w="611">
                  <a:moveTo>
                    <a:pt x="611" y="1"/>
                  </a:moveTo>
                  <a:lnTo>
                    <a:pt x="0" y="9"/>
                  </a:lnTo>
                  <a:cubicBezTo>
                    <a:pt x="25" y="168"/>
                    <a:pt x="151" y="285"/>
                    <a:pt x="310" y="285"/>
                  </a:cubicBezTo>
                  <a:cubicBezTo>
                    <a:pt x="468" y="285"/>
                    <a:pt x="594" y="160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227050" y="2162600"/>
              <a:ext cx="110025" cy="119875"/>
            </a:xfrm>
            <a:custGeom>
              <a:rect b="b" l="l" r="r" t="t"/>
              <a:pathLst>
                <a:path extrusionOk="0" h="4795" w="4401">
                  <a:moveTo>
                    <a:pt x="2617" y="1"/>
                  </a:moveTo>
                  <a:cubicBezTo>
                    <a:pt x="2612" y="1"/>
                    <a:pt x="2607" y="1"/>
                    <a:pt x="2602" y="1"/>
                  </a:cubicBezTo>
                  <a:cubicBezTo>
                    <a:pt x="1916" y="17"/>
                    <a:pt x="1339" y="494"/>
                    <a:pt x="879" y="996"/>
                  </a:cubicBezTo>
                  <a:lnTo>
                    <a:pt x="394" y="1306"/>
                  </a:lnTo>
                  <a:cubicBezTo>
                    <a:pt x="34" y="1942"/>
                    <a:pt x="0" y="2753"/>
                    <a:pt x="293" y="3422"/>
                  </a:cubicBezTo>
                  <a:cubicBezTo>
                    <a:pt x="586" y="4100"/>
                    <a:pt x="1205" y="4619"/>
                    <a:pt x="1916" y="4794"/>
                  </a:cubicBezTo>
                  <a:cubicBezTo>
                    <a:pt x="2594" y="4476"/>
                    <a:pt x="3230" y="4050"/>
                    <a:pt x="3690" y="3456"/>
                  </a:cubicBezTo>
                  <a:cubicBezTo>
                    <a:pt x="4150" y="2862"/>
                    <a:pt x="4401" y="2067"/>
                    <a:pt x="4217" y="1339"/>
                  </a:cubicBezTo>
                  <a:cubicBezTo>
                    <a:pt x="4034" y="616"/>
                    <a:pt x="3364" y="1"/>
                    <a:pt x="2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6"/>
          <p:cNvGrpSpPr/>
          <p:nvPr/>
        </p:nvGrpSpPr>
        <p:grpSpPr>
          <a:xfrm rot="-379867">
            <a:off x="8186056" y="3818358"/>
            <a:ext cx="747615" cy="1128986"/>
            <a:chOff x="5644825" y="1283850"/>
            <a:chExt cx="825250" cy="1246225"/>
          </a:xfrm>
        </p:grpSpPr>
        <p:sp>
          <p:nvSpPr>
            <p:cNvPr id="231" name="Google Shape;231;p6"/>
            <p:cNvSpPr/>
            <p:nvPr/>
          </p:nvSpPr>
          <p:spPr>
            <a:xfrm>
              <a:off x="5881500" y="1283850"/>
              <a:ext cx="588575" cy="1151900"/>
            </a:xfrm>
            <a:custGeom>
              <a:rect b="b" l="l" r="r" t="t"/>
              <a:pathLst>
                <a:path extrusionOk="0" h="46076" w="23543">
                  <a:moveTo>
                    <a:pt x="21752" y="1"/>
                  </a:moveTo>
                  <a:cubicBezTo>
                    <a:pt x="18263" y="1324"/>
                    <a:pt x="14463" y="2932"/>
                    <a:pt x="12894" y="6304"/>
                  </a:cubicBezTo>
                  <a:cubicBezTo>
                    <a:pt x="12193" y="7796"/>
                    <a:pt x="12025" y="9469"/>
                    <a:pt x="11584" y="11051"/>
                  </a:cubicBezTo>
                  <a:cubicBezTo>
                    <a:pt x="10857" y="13671"/>
                    <a:pt x="9353" y="16071"/>
                    <a:pt x="7329" y="17874"/>
                  </a:cubicBezTo>
                  <a:cubicBezTo>
                    <a:pt x="5915" y="19119"/>
                    <a:pt x="4255" y="20079"/>
                    <a:pt x="2945" y="21454"/>
                  </a:cubicBezTo>
                  <a:cubicBezTo>
                    <a:pt x="870" y="23620"/>
                    <a:pt x="1" y="26733"/>
                    <a:pt x="273" y="29690"/>
                  </a:cubicBezTo>
                  <a:cubicBezTo>
                    <a:pt x="403" y="31207"/>
                    <a:pt x="870" y="32595"/>
                    <a:pt x="1493" y="33970"/>
                  </a:cubicBezTo>
                  <a:cubicBezTo>
                    <a:pt x="1726" y="34476"/>
                    <a:pt x="1947" y="34982"/>
                    <a:pt x="2232" y="35449"/>
                  </a:cubicBezTo>
                  <a:cubicBezTo>
                    <a:pt x="2634" y="36110"/>
                    <a:pt x="3347" y="36551"/>
                    <a:pt x="3723" y="37174"/>
                  </a:cubicBezTo>
                  <a:cubicBezTo>
                    <a:pt x="3892" y="37459"/>
                    <a:pt x="3827" y="37809"/>
                    <a:pt x="3749" y="38121"/>
                  </a:cubicBezTo>
                  <a:cubicBezTo>
                    <a:pt x="3282" y="40287"/>
                    <a:pt x="3140" y="42518"/>
                    <a:pt x="3347" y="44723"/>
                  </a:cubicBezTo>
                  <a:cubicBezTo>
                    <a:pt x="3373" y="45008"/>
                    <a:pt x="3412" y="45293"/>
                    <a:pt x="3555" y="45540"/>
                  </a:cubicBezTo>
                  <a:cubicBezTo>
                    <a:pt x="3800" y="45929"/>
                    <a:pt x="4280" y="46075"/>
                    <a:pt x="4752" y="46075"/>
                  </a:cubicBezTo>
                  <a:cubicBezTo>
                    <a:pt x="4878" y="46075"/>
                    <a:pt x="5004" y="46065"/>
                    <a:pt x="5124" y="46046"/>
                  </a:cubicBezTo>
                  <a:cubicBezTo>
                    <a:pt x="5695" y="45942"/>
                    <a:pt x="6253" y="45695"/>
                    <a:pt x="6836" y="45656"/>
                  </a:cubicBezTo>
                  <a:cubicBezTo>
                    <a:pt x="5591" y="43348"/>
                    <a:pt x="6369" y="40520"/>
                    <a:pt x="7174" y="38017"/>
                  </a:cubicBezTo>
                  <a:cubicBezTo>
                    <a:pt x="7771" y="38086"/>
                    <a:pt x="8374" y="38121"/>
                    <a:pt x="8976" y="38121"/>
                  </a:cubicBezTo>
                  <a:cubicBezTo>
                    <a:pt x="9837" y="38121"/>
                    <a:pt x="10697" y="38050"/>
                    <a:pt x="11545" y="37913"/>
                  </a:cubicBezTo>
                  <a:cubicBezTo>
                    <a:pt x="12063" y="37822"/>
                    <a:pt x="12569" y="37719"/>
                    <a:pt x="13036" y="37472"/>
                  </a:cubicBezTo>
                  <a:cubicBezTo>
                    <a:pt x="14852" y="36525"/>
                    <a:pt x="15150" y="34126"/>
                    <a:pt x="15630" y="32141"/>
                  </a:cubicBezTo>
                  <a:cubicBezTo>
                    <a:pt x="16188" y="29755"/>
                    <a:pt x="17329" y="27511"/>
                    <a:pt x="18925" y="25643"/>
                  </a:cubicBezTo>
                  <a:cubicBezTo>
                    <a:pt x="19988" y="24385"/>
                    <a:pt x="21298" y="23244"/>
                    <a:pt x="21895" y="21700"/>
                  </a:cubicBezTo>
                  <a:cubicBezTo>
                    <a:pt x="23153" y="18470"/>
                    <a:pt x="20922" y="14826"/>
                    <a:pt x="21623" y="11440"/>
                  </a:cubicBezTo>
                  <a:cubicBezTo>
                    <a:pt x="21908" y="10053"/>
                    <a:pt x="22660" y="8795"/>
                    <a:pt x="22972" y="7420"/>
                  </a:cubicBezTo>
                  <a:cubicBezTo>
                    <a:pt x="23542" y="4942"/>
                    <a:pt x="22634" y="2387"/>
                    <a:pt x="2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083200" y="2304950"/>
              <a:ext cx="258525" cy="225125"/>
            </a:xfrm>
            <a:custGeom>
              <a:rect b="b" l="l" r="r" t="t"/>
              <a:pathLst>
                <a:path extrusionOk="0" h="9005" w="10341">
                  <a:moveTo>
                    <a:pt x="10103" y="0"/>
                  </a:moveTo>
                  <a:cubicBezTo>
                    <a:pt x="10055" y="0"/>
                    <a:pt x="10005" y="16"/>
                    <a:pt x="9962" y="52"/>
                  </a:cubicBezTo>
                  <a:cubicBezTo>
                    <a:pt x="7705" y="2089"/>
                    <a:pt x="3697" y="1959"/>
                    <a:pt x="1713" y="4397"/>
                  </a:cubicBezTo>
                  <a:cubicBezTo>
                    <a:pt x="1155" y="5072"/>
                    <a:pt x="1" y="7796"/>
                    <a:pt x="377" y="8717"/>
                  </a:cubicBezTo>
                  <a:cubicBezTo>
                    <a:pt x="465" y="8930"/>
                    <a:pt x="719" y="9005"/>
                    <a:pt x="1064" y="9005"/>
                  </a:cubicBezTo>
                  <a:cubicBezTo>
                    <a:pt x="1864" y="9005"/>
                    <a:pt x="3152" y="8603"/>
                    <a:pt x="3982" y="8603"/>
                  </a:cubicBezTo>
                  <a:cubicBezTo>
                    <a:pt x="4055" y="8603"/>
                    <a:pt x="4125" y="8606"/>
                    <a:pt x="4190" y="8613"/>
                  </a:cubicBezTo>
                  <a:cubicBezTo>
                    <a:pt x="4834" y="8682"/>
                    <a:pt x="5510" y="8837"/>
                    <a:pt x="6151" y="8837"/>
                  </a:cubicBezTo>
                  <a:cubicBezTo>
                    <a:pt x="6594" y="8837"/>
                    <a:pt x="7020" y="8763"/>
                    <a:pt x="7407" y="8535"/>
                  </a:cubicBezTo>
                  <a:cubicBezTo>
                    <a:pt x="7744" y="8340"/>
                    <a:pt x="8016" y="8029"/>
                    <a:pt x="8263" y="7718"/>
                  </a:cubicBezTo>
                  <a:cubicBezTo>
                    <a:pt x="9287" y="6408"/>
                    <a:pt x="9936" y="4787"/>
                    <a:pt x="10079" y="3113"/>
                  </a:cubicBezTo>
                  <a:cubicBezTo>
                    <a:pt x="10169" y="2166"/>
                    <a:pt x="10105" y="1168"/>
                    <a:pt x="10312" y="247"/>
                  </a:cubicBezTo>
                  <a:cubicBezTo>
                    <a:pt x="10340" y="107"/>
                    <a:pt x="10227" y="0"/>
                    <a:pt x="10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5644825" y="2149650"/>
              <a:ext cx="219850" cy="267825"/>
            </a:xfrm>
            <a:custGeom>
              <a:rect b="b" l="l" r="r" t="t"/>
              <a:pathLst>
                <a:path extrusionOk="0" h="10713" w="8794">
                  <a:moveTo>
                    <a:pt x="267" y="1"/>
                  </a:moveTo>
                  <a:cubicBezTo>
                    <a:pt x="108" y="1"/>
                    <a:pt x="1" y="189"/>
                    <a:pt x="103" y="337"/>
                  </a:cubicBezTo>
                  <a:cubicBezTo>
                    <a:pt x="1932" y="2775"/>
                    <a:pt x="1452" y="6744"/>
                    <a:pt x="3683" y="8949"/>
                  </a:cubicBezTo>
                  <a:cubicBezTo>
                    <a:pt x="4249" y="9515"/>
                    <a:pt x="6464" y="10712"/>
                    <a:pt x="7564" y="10712"/>
                  </a:cubicBezTo>
                  <a:cubicBezTo>
                    <a:pt x="7675" y="10712"/>
                    <a:pt x="7774" y="10700"/>
                    <a:pt x="7860" y="10674"/>
                  </a:cubicBezTo>
                  <a:cubicBezTo>
                    <a:pt x="8651" y="10428"/>
                    <a:pt x="7899" y="7976"/>
                    <a:pt x="8119" y="6874"/>
                  </a:cubicBezTo>
                  <a:cubicBezTo>
                    <a:pt x="8327" y="5797"/>
                    <a:pt x="8794" y="4643"/>
                    <a:pt x="8327" y="3644"/>
                  </a:cubicBezTo>
                  <a:cubicBezTo>
                    <a:pt x="8158" y="3294"/>
                    <a:pt x="7886" y="2996"/>
                    <a:pt x="7600" y="2723"/>
                  </a:cubicBezTo>
                  <a:cubicBezTo>
                    <a:pt x="6381" y="1582"/>
                    <a:pt x="4825" y="804"/>
                    <a:pt x="3177" y="492"/>
                  </a:cubicBezTo>
                  <a:cubicBezTo>
                    <a:pt x="2230" y="324"/>
                    <a:pt x="1232" y="298"/>
                    <a:pt x="337" y="13"/>
                  </a:cubicBezTo>
                  <a:cubicBezTo>
                    <a:pt x="313" y="5"/>
                    <a:pt x="290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g1df13b92a76_0_0"/>
          <p:cNvGrpSpPr/>
          <p:nvPr/>
        </p:nvGrpSpPr>
        <p:grpSpPr>
          <a:xfrm rot="-379693">
            <a:off x="7901055" y="3478681"/>
            <a:ext cx="1003263" cy="1515045"/>
            <a:chOff x="5644825" y="1283850"/>
            <a:chExt cx="825250" cy="1246225"/>
          </a:xfrm>
        </p:grpSpPr>
        <p:sp>
          <p:nvSpPr>
            <p:cNvPr id="239" name="Google Shape;239;g1df13b92a76_0_0"/>
            <p:cNvSpPr/>
            <p:nvPr/>
          </p:nvSpPr>
          <p:spPr>
            <a:xfrm>
              <a:off x="5881500" y="1283850"/>
              <a:ext cx="588575" cy="1151900"/>
            </a:xfrm>
            <a:custGeom>
              <a:rect b="b" l="l" r="r" t="t"/>
              <a:pathLst>
                <a:path extrusionOk="0" h="46076" w="23543">
                  <a:moveTo>
                    <a:pt x="21752" y="1"/>
                  </a:moveTo>
                  <a:cubicBezTo>
                    <a:pt x="18263" y="1324"/>
                    <a:pt x="14463" y="2932"/>
                    <a:pt x="12894" y="6304"/>
                  </a:cubicBezTo>
                  <a:cubicBezTo>
                    <a:pt x="12193" y="7796"/>
                    <a:pt x="12025" y="9469"/>
                    <a:pt x="11584" y="11051"/>
                  </a:cubicBezTo>
                  <a:cubicBezTo>
                    <a:pt x="10857" y="13671"/>
                    <a:pt x="9353" y="16071"/>
                    <a:pt x="7329" y="17874"/>
                  </a:cubicBezTo>
                  <a:cubicBezTo>
                    <a:pt x="5915" y="19119"/>
                    <a:pt x="4255" y="20079"/>
                    <a:pt x="2945" y="21454"/>
                  </a:cubicBezTo>
                  <a:cubicBezTo>
                    <a:pt x="870" y="23620"/>
                    <a:pt x="1" y="26733"/>
                    <a:pt x="273" y="29690"/>
                  </a:cubicBezTo>
                  <a:cubicBezTo>
                    <a:pt x="403" y="31207"/>
                    <a:pt x="870" y="32595"/>
                    <a:pt x="1493" y="33970"/>
                  </a:cubicBezTo>
                  <a:cubicBezTo>
                    <a:pt x="1726" y="34476"/>
                    <a:pt x="1947" y="34982"/>
                    <a:pt x="2232" y="35449"/>
                  </a:cubicBezTo>
                  <a:cubicBezTo>
                    <a:pt x="2634" y="36110"/>
                    <a:pt x="3347" y="36551"/>
                    <a:pt x="3723" y="37174"/>
                  </a:cubicBezTo>
                  <a:cubicBezTo>
                    <a:pt x="3892" y="37459"/>
                    <a:pt x="3827" y="37809"/>
                    <a:pt x="3749" y="38121"/>
                  </a:cubicBezTo>
                  <a:cubicBezTo>
                    <a:pt x="3282" y="40287"/>
                    <a:pt x="3140" y="42518"/>
                    <a:pt x="3347" y="44723"/>
                  </a:cubicBezTo>
                  <a:cubicBezTo>
                    <a:pt x="3373" y="45008"/>
                    <a:pt x="3412" y="45293"/>
                    <a:pt x="3555" y="45540"/>
                  </a:cubicBezTo>
                  <a:cubicBezTo>
                    <a:pt x="3800" y="45929"/>
                    <a:pt x="4280" y="46075"/>
                    <a:pt x="4752" y="46075"/>
                  </a:cubicBezTo>
                  <a:cubicBezTo>
                    <a:pt x="4878" y="46075"/>
                    <a:pt x="5004" y="46065"/>
                    <a:pt x="5124" y="46046"/>
                  </a:cubicBezTo>
                  <a:cubicBezTo>
                    <a:pt x="5695" y="45942"/>
                    <a:pt x="6253" y="45695"/>
                    <a:pt x="6836" y="45656"/>
                  </a:cubicBezTo>
                  <a:cubicBezTo>
                    <a:pt x="5591" y="43348"/>
                    <a:pt x="6369" y="40520"/>
                    <a:pt x="7174" y="38017"/>
                  </a:cubicBezTo>
                  <a:cubicBezTo>
                    <a:pt x="7771" y="38086"/>
                    <a:pt x="8374" y="38121"/>
                    <a:pt x="8976" y="38121"/>
                  </a:cubicBezTo>
                  <a:cubicBezTo>
                    <a:pt x="9837" y="38121"/>
                    <a:pt x="10697" y="38050"/>
                    <a:pt x="11545" y="37913"/>
                  </a:cubicBezTo>
                  <a:cubicBezTo>
                    <a:pt x="12063" y="37822"/>
                    <a:pt x="12569" y="37719"/>
                    <a:pt x="13036" y="37472"/>
                  </a:cubicBezTo>
                  <a:cubicBezTo>
                    <a:pt x="14852" y="36525"/>
                    <a:pt x="15150" y="34126"/>
                    <a:pt x="15630" y="32141"/>
                  </a:cubicBezTo>
                  <a:cubicBezTo>
                    <a:pt x="16188" y="29755"/>
                    <a:pt x="17329" y="27511"/>
                    <a:pt x="18925" y="25643"/>
                  </a:cubicBezTo>
                  <a:cubicBezTo>
                    <a:pt x="19988" y="24385"/>
                    <a:pt x="21298" y="23244"/>
                    <a:pt x="21895" y="21700"/>
                  </a:cubicBezTo>
                  <a:cubicBezTo>
                    <a:pt x="23153" y="18470"/>
                    <a:pt x="20922" y="14826"/>
                    <a:pt x="21623" y="11440"/>
                  </a:cubicBezTo>
                  <a:cubicBezTo>
                    <a:pt x="21908" y="10053"/>
                    <a:pt x="22660" y="8795"/>
                    <a:pt x="22972" y="7420"/>
                  </a:cubicBezTo>
                  <a:cubicBezTo>
                    <a:pt x="23542" y="4942"/>
                    <a:pt x="22634" y="2387"/>
                    <a:pt x="2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df13b92a76_0_0"/>
            <p:cNvSpPr/>
            <p:nvPr/>
          </p:nvSpPr>
          <p:spPr>
            <a:xfrm>
              <a:off x="6083200" y="2304950"/>
              <a:ext cx="258525" cy="225125"/>
            </a:xfrm>
            <a:custGeom>
              <a:rect b="b" l="l" r="r" t="t"/>
              <a:pathLst>
                <a:path extrusionOk="0" h="9005" w="10341">
                  <a:moveTo>
                    <a:pt x="10103" y="0"/>
                  </a:moveTo>
                  <a:cubicBezTo>
                    <a:pt x="10055" y="0"/>
                    <a:pt x="10005" y="16"/>
                    <a:pt x="9962" y="52"/>
                  </a:cubicBezTo>
                  <a:cubicBezTo>
                    <a:pt x="7705" y="2089"/>
                    <a:pt x="3697" y="1959"/>
                    <a:pt x="1713" y="4397"/>
                  </a:cubicBezTo>
                  <a:cubicBezTo>
                    <a:pt x="1155" y="5072"/>
                    <a:pt x="1" y="7796"/>
                    <a:pt x="377" y="8717"/>
                  </a:cubicBezTo>
                  <a:cubicBezTo>
                    <a:pt x="465" y="8930"/>
                    <a:pt x="719" y="9005"/>
                    <a:pt x="1064" y="9005"/>
                  </a:cubicBezTo>
                  <a:cubicBezTo>
                    <a:pt x="1864" y="9005"/>
                    <a:pt x="3152" y="8603"/>
                    <a:pt x="3982" y="8603"/>
                  </a:cubicBezTo>
                  <a:cubicBezTo>
                    <a:pt x="4055" y="8603"/>
                    <a:pt x="4125" y="8606"/>
                    <a:pt x="4190" y="8613"/>
                  </a:cubicBezTo>
                  <a:cubicBezTo>
                    <a:pt x="4834" y="8682"/>
                    <a:pt x="5510" y="8837"/>
                    <a:pt x="6151" y="8837"/>
                  </a:cubicBezTo>
                  <a:cubicBezTo>
                    <a:pt x="6594" y="8837"/>
                    <a:pt x="7020" y="8763"/>
                    <a:pt x="7407" y="8535"/>
                  </a:cubicBezTo>
                  <a:cubicBezTo>
                    <a:pt x="7744" y="8340"/>
                    <a:pt x="8016" y="8029"/>
                    <a:pt x="8263" y="7718"/>
                  </a:cubicBezTo>
                  <a:cubicBezTo>
                    <a:pt x="9287" y="6408"/>
                    <a:pt x="9936" y="4787"/>
                    <a:pt x="10079" y="3113"/>
                  </a:cubicBezTo>
                  <a:cubicBezTo>
                    <a:pt x="10169" y="2166"/>
                    <a:pt x="10105" y="1168"/>
                    <a:pt x="10312" y="247"/>
                  </a:cubicBezTo>
                  <a:cubicBezTo>
                    <a:pt x="10340" y="107"/>
                    <a:pt x="10227" y="0"/>
                    <a:pt x="10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df13b92a76_0_0"/>
            <p:cNvSpPr/>
            <p:nvPr/>
          </p:nvSpPr>
          <p:spPr>
            <a:xfrm>
              <a:off x="5644825" y="2149650"/>
              <a:ext cx="219850" cy="267825"/>
            </a:xfrm>
            <a:custGeom>
              <a:rect b="b" l="l" r="r" t="t"/>
              <a:pathLst>
                <a:path extrusionOk="0" h="10713" w="8794">
                  <a:moveTo>
                    <a:pt x="267" y="1"/>
                  </a:moveTo>
                  <a:cubicBezTo>
                    <a:pt x="108" y="1"/>
                    <a:pt x="1" y="189"/>
                    <a:pt x="103" y="337"/>
                  </a:cubicBezTo>
                  <a:cubicBezTo>
                    <a:pt x="1932" y="2775"/>
                    <a:pt x="1452" y="6744"/>
                    <a:pt x="3683" y="8949"/>
                  </a:cubicBezTo>
                  <a:cubicBezTo>
                    <a:pt x="4249" y="9515"/>
                    <a:pt x="6464" y="10712"/>
                    <a:pt x="7564" y="10712"/>
                  </a:cubicBezTo>
                  <a:cubicBezTo>
                    <a:pt x="7675" y="10712"/>
                    <a:pt x="7774" y="10700"/>
                    <a:pt x="7860" y="10674"/>
                  </a:cubicBezTo>
                  <a:cubicBezTo>
                    <a:pt x="8651" y="10428"/>
                    <a:pt x="7899" y="7976"/>
                    <a:pt x="8119" y="6874"/>
                  </a:cubicBezTo>
                  <a:cubicBezTo>
                    <a:pt x="8327" y="5797"/>
                    <a:pt x="8794" y="4643"/>
                    <a:pt x="8327" y="3644"/>
                  </a:cubicBezTo>
                  <a:cubicBezTo>
                    <a:pt x="8158" y="3294"/>
                    <a:pt x="7886" y="2996"/>
                    <a:pt x="7600" y="2723"/>
                  </a:cubicBezTo>
                  <a:cubicBezTo>
                    <a:pt x="6381" y="1582"/>
                    <a:pt x="4825" y="804"/>
                    <a:pt x="3177" y="492"/>
                  </a:cubicBezTo>
                  <a:cubicBezTo>
                    <a:pt x="2230" y="324"/>
                    <a:pt x="1232" y="298"/>
                    <a:pt x="337" y="13"/>
                  </a:cubicBezTo>
                  <a:cubicBezTo>
                    <a:pt x="313" y="5"/>
                    <a:pt x="290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2" name="Google Shape;242;g1df13b92a76_0_0"/>
          <p:cNvPicPr preferRelativeResize="0"/>
          <p:nvPr/>
        </p:nvPicPr>
        <p:blipFill rotWithShape="1">
          <a:blip r:embed="rId3">
            <a:alphaModFix/>
          </a:blip>
          <a:srcRect b="16423" l="25401" r="10145" t="12198"/>
          <a:stretch/>
        </p:blipFill>
        <p:spPr>
          <a:xfrm>
            <a:off x="1937289" y="1371755"/>
            <a:ext cx="5636645" cy="351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df13b92a76_0_0"/>
          <p:cNvSpPr txBox="1"/>
          <p:nvPr/>
        </p:nvSpPr>
        <p:spPr>
          <a:xfrm>
            <a:off x="2286000" y="620859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GESTIÓN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PROCESOS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837a02d02_5_0"/>
          <p:cNvSpPr txBox="1"/>
          <p:nvPr>
            <p:ph type="title"/>
          </p:nvPr>
        </p:nvSpPr>
        <p:spPr>
          <a:xfrm>
            <a:off x="2553625" y="-225800"/>
            <a:ext cx="4498200" cy="11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CRUD VACANTES</a:t>
            </a:r>
            <a:endParaRPr/>
          </a:p>
        </p:txBody>
      </p:sp>
      <p:pic>
        <p:nvPicPr>
          <p:cNvPr id="249" name="Google Shape;249;g22837a02d02_5_0"/>
          <p:cNvPicPr preferRelativeResize="0"/>
          <p:nvPr/>
        </p:nvPicPr>
        <p:blipFill rotWithShape="1">
          <a:blip r:embed="rId3">
            <a:alphaModFix/>
          </a:blip>
          <a:srcRect b="4214" l="0" r="0" t="0"/>
          <a:stretch/>
        </p:blipFill>
        <p:spPr>
          <a:xfrm>
            <a:off x="364600" y="767100"/>
            <a:ext cx="8546650" cy="44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22837a02d02_5_5"/>
          <p:cNvPicPr preferRelativeResize="0"/>
          <p:nvPr/>
        </p:nvPicPr>
        <p:blipFill rotWithShape="1">
          <a:blip r:embed="rId3">
            <a:alphaModFix/>
          </a:blip>
          <a:srcRect b="3938" l="0" r="0" t="0"/>
          <a:stretch/>
        </p:blipFill>
        <p:spPr>
          <a:xfrm>
            <a:off x="0" y="0"/>
            <a:ext cx="9144000" cy="50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éunion D'accueil De Nouveaux Employés by Slidesgo">
  <a:themeElements>
    <a:clrScheme name="Simple Light">
      <a:dk1>
        <a:srgbClr val="5E2120"/>
      </a:dk1>
      <a:lt1>
        <a:srgbClr val="FFFFFF"/>
      </a:lt1>
      <a:dk2>
        <a:srgbClr val="2D1A14"/>
      </a:dk2>
      <a:lt2>
        <a:srgbClr val="FFFFFF"/>
      </a:lt2>
      <a:accent1>
        <a:srgbClr val="68B8E9"/>
      </a:accent1>
      <a:accent2>
        <a:srgbClr val="FE6102"/>
      </a:accent2>
      <a:accent3>
        <a:srgbClr val="F8F1E5"/>
      </a:accent3>
      <a:accent4>
        <a:srgbClr val="D8D0C4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Amb 302-13</dc:creator>
</cp:coreProperties>
</file>